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0" roundtripDataSignature="AMtx7mj184VchihHaKFqdYjSRwVTLYMee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0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" name="Google Shape;13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NOTE: To change images on this slide, select a picture and delete it. Then click the Insert Picture icon in the placeholder to insert your own image.</a:t>
            </a:r>
            <a:endParaRPr/>
          </a:p>
        </p:txBody>
      </p:sp>
      <p:sp>
        <p:nvSpPr>
          <p:cNvPr id="135" name="Google Shape;135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7"/>
          <p:cNvPicPr preferRelativeResize="0"/>
          <p:nvPr/>
        </p:nvPicPr>
        <p:blipFill rotWithShape="1">
          <a:blip r:embed="rId2">
            <a:alphaModFix/>
          </a:blip>
          <a:srcRect b="422" l="2124" r="323" t="0"/>
          <a:stretch/>
        </p:blipFill>
        <p:spPr>
          <a:xfrm>
            <a:off x="1524" y="1"/>
            <a:ext cx="1218895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7"/>
          <p:cNvSpPr txBox="1"/>
          <p:nvPr>
            <p:ph type="ctrTitle"/>
          </p:nvPr>
        </p:nvSpPr>
        <p:spPr>
          <a:xfrm>
            <a:off x="838200" y="533400"/>
            <a:ext cx="84582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imes New Roman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" type="subTitle"/>
          </p:nvPr>
        </p:nvSpPr>
        <p:spPr>
          <a:xfrm>
            <a:off x="838200" y="2438400"/>
            <a:ext cx="70866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8"/>
          <p:cNvPicPr preferRelativeResize="0"/>
          <p:nvPr/>
        </p:nvPicPr>
        <p:blipFill rotWithShape="1">
          <a:blip r:embed="rId2">
            <a:alphaModFix/>
          </a:blip>
          <a:srcRect b="0" l="434" r="0" t="422"/>
          <a:stretch/>
        </p:blipFill>
        <p:spPr>
          <a:xfrm>
            <a:off x="0" y="0"/>
            <a:ext cx="12188952" cy="6857176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8"/>
          <p:cNvSpPr txBox="1"/>
          <p:nvPr>
            <p:ph type="title"/>
          </p:nvPr>
        </p:nvSpPr>
        <p:spPr>
          <a:xfrm>
            <a:off x="3352800" y="533400"/>
            <a:ext cx="73152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imes New Roman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" type="body"/>
          </p:nvPr>
        </p:nvSpPr>
        <p:spPr>
          <a:xfrm>
            <a:off x="3352800" y="2438400"/>
            <a:ext cx="5486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09090"/>
              </a:buClr>
              <a:buSzPts val="2000"/>
              <a:buNone/>
              <a:defRPr sz="2000">
                <a:solidFill>
                  <a:srgbClr val="909090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909090"/>
              </a:buClr>
              <a:buSzPts val="1800"/>
              <a:buNone/>
              <a:defRPr sz="1800">
                <a:solidFill>
                  <a:srgbClr val="909090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909090"/>
              </a:buClr>
              <a:buSzPts val="1600"/>
              <a:buNone/>
              <a:defRPr sz="1600">
                <a:solidFill>
                  <a:srgbClr val="909090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909090"/>
              </a:buClr>
              <a:buSzPts val="1600"/>
              <a:buNone/>
              <a:defRPr sz="1600">
                <a:solidFill>
                  <a:srgbClr val="909090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909090"/>
              </a:buClr>
              <a:buSzPts val="1600"/>
              <a:buNone/>
              <a:defRPr sz="1600">
                <a:solidFill>
                  <a:srgbClr val="909090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909090"/>
              </a:buClr>
              <a:buSzPts val="1600"/>
              <a:buNone/>
              <a:defRPr sz="1600">
                <a:solidFill>
                  <a:srgbClr val="909090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909090"/>
              </a:buClr>
              <a:buSzPts val="1600"/>
              <a:buNone/>
              <a:defRPr sz="1600">
                <a:solidFill>
                  <a:srgbClr val="909090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909090"/>
              </a:buClr>
              <a:buSzPts val="1600"/>
              <a:buNone/>
              <a:defRPr sz="1600">
                <a:solidFill>
                  <a:srgbClr val="909090"/>
                </a:solidFill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9"/>
          <p:cNvSpPr txBox="1"/>
          <p:nvPr>
            <p:ph type="title"/>
          </p:nvPr>
        </p:nvSpPr>
        <p:spPr>
          <a:xfrm>
            <a:off x="838200" y="365126"/>
            <a:ext cx="9829800" cy="108267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9"/>
          <p:cNvSpPr txBox="1"/>
          <p:nvPr>
            <p:ph idx="1" type="body"/>
          </p:nvPr>
        </p:nvSpPr>
        <p:spPr>
          <a:xfrm>
            <a:off x="1524000" y="1828800"/>
            <a:ext cx="9144000" cy="3474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1" type="ftr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2" type="sldNum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Pictures with Captions" showMasterSp="0">
  <p:cSld name="Two Pictures with Captio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855" y="1716"/>
            <a:ext cx="12188952" cy="6856284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10"/>
          <p:cNvSpPr txBox="1"/>
          <p:nvPr>
            <p:ph type="title"/>
          </p:nvPr>
        </p:nvSpPr>
        <p:spPr>
          <a:xfrm>
            <a:off x="1028580" y="5791200"/>
            <a:ext cx="8115419" cy="70167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imes New Roman"/>
              <a:buNone/>
              <a:defRPr sz="2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/>
          <p:nvPr/>
        </p:nvSpPr>
        <p:spPr>
          <a:xfrm>
            <a:off x="762000" y="933449"/>
            <a:ext cx="4114800" cy="4109465"/>
          </a:xfrm>
          <a:custGeom>
            <a:rect b="b" l="l" r="r" t="t"/>
            <a:pathLst>
              <a:path extrusionOk="0" h="1275" w="933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rotWithShape="0" algn="tl" dir="2700000" dist="63500">
              <a:srgbClr val="000000">
                <a:alpha val="3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An empty placeholder to add an image. Click on the placeholder and select the image that you wish to add" id="34" name="Google Shape;34;p10"/>
          <p:cNvSpPr/>
          <p:nvPr>
            <p:ph idx="2" type="pic"/>
          </p:nvPr>
        </p:nvSpPr>
        <p:spPr>
          <a:xfrm>
            <a:off x="992435" y="1113022"/>
            <a:ext cx="3638453" cy="3750319"/>
          </a:xfrm>
          <a:prstGeom prst="rect">
            <a:avLst/>
          </a:prstGeom>
          <a:solidFill>
            <a:srgbClr val="D3E8F5"/>
          </a:solidFill>
          <a:ln>
            <a:noFill/>
          </a:ln>
        </p:spPr>
      </p:sp>
      <p:sp>
        <p:nvSpPr>
          <p:cNvPr id="35" name="Google Shape;35;p10"/>
          <p:cNvSpPr txBox="1"/>
          <p:nvPr>
            <p:ph idx="1" type="body"/>
          </p:nvPr>
        </p:nvSpPr>
        <p:spPr>
          <a:xfrm>
            <a:off x="1028581" y="5181600"/>
            <a:ext cx="3566160" cy="493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indent="-2286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indent="-2286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indent="-2286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0"/>
          <p:cNvSpPr/>
          <p:nvPr/>
        </p:nvSpPr>
        <p:spPr>
          <a:xfrm>
            <a:off x="5300133" y="933449"/>
            <a:ext cx="4114800" cy="4109465"/>
          </a:xfrm>
          <a:custGeom>
            <a:rect b="b" l="l" r="r" t="t"/>
            <a:pathLst>
              <a:path extrusionOk="0" h="1275" w="933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rotWithShape="0" algn="tl" dir="2700000" dist="63500">
              <a:srgbClr val="000000">
                <a:alpha val="3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An empty placeholder to add an image. Click on the placeholder and select the image that you wish to add" id="37" name="Google Shape;37;p10"/>
          <p:cNvSpPr/>
          <p:nvPr>
            <p:ph idx="3" type="pic"/>
          </p:nvPr>
        </p:nvSpPr>
        <p:spPr>
          <a:xfrm>
            <a:off x="5530568" y="1113022"/>
            <a:ext cx="3638453" cy="3750319"/>
          </a:xfrm>
          <a:prstGeom prst="rect">
            <a:avLst/>
          </a:prstGeom>
          <a:solidFill>
            <a:srgbClr val="D3E8F5"/>
          </a:solidFill>
          <a:ln>
            <a:noFill/>
          </a:ln>
        </p:spPr>
      </p:sp>
      <p:sp>
        <p:nvSpPr>
          <p:cNvPr id="38" name="Google Shape;38;p10"/>
          <p:cNvSpPr txBox="1"/>
          <p:nvPr>
            <p:ph idx="4" type="body"/>
          </p:nvPr>
        </p:nvSpPr>
        <p:spPr>
          <a:xfrm>
            <a:off x="5566714" y="5181600"/>
            <a:ext cx="3566160" cy="493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indent="-2286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indent="-2286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indent="-2286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1"/>
          <p:cNvSpPr txBox="1"/>
          <p:nvPr>
            <p:ph type="title"/>
          </p:nvPr>
        </p:nvSpPr>
        <p:spPr>
          <a:xfrm>
            <a:off x="838200" y="365126"/>
            <a:ext cx="9829800" cy="108267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" type="body"/>
          </p:nvPr>
        </p:nvSpPr>
        <p:spPr>
          <a:xfrm>
            <a:off x="1524000" y="1825625"/>
            <a:ext cx="4389120" cy="3474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2" type="body"/>
          </p:nvPr>
        </p:nvSpPr>
        <p:spPr>
          <a:xfrm>
            <a:off x="6278880" y="1825625"/>
            <a:ext cx="4389120" cy="3474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1" type="ftr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0" type="dt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1"/>
          <p:cNvSpPr txBox="1"/>
          <p:nvPr>
            <p:ph idx="12" type="sldNum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2"/>
          <p:cNvSpPr txBox="1"/>
          <p:nvPr>
            <p:ph type="title"/>
          </p:nvPr>
        </p:nvSpPr>
        <p:spPr>
          <a:xfrm>
            <a:off x="838200" y="365126"/>
            <a:ext cx="9829800" cy="108267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" type="body"/>
          </p:nvPr>
        </p:nvSpPr>
        <p:spPr>
          <a:xfrm>
            <a:off x="1524000" y="1828799"/>
            <a:ext cx="4389120" cy="795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98C3A"/>
              </a:buClr>
              <a:buSzPts val="2400"/>
              <a:buNone/>
              <a:defRPr b="0" sz="2400">
                <a:solidFill>
                  <a:srgbClr val="398C3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2" type="body"/>
          </p:nvPr>
        </p:nvSpPr>
        <p:spPr>
          <a:xfrm>
            <a:off x="1524000" y="2624666"/>
            <a:ext cx="4389120" cy="26754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3" type="body"/>
          </p:nvPr>
        </p:nvSpPr>
        <p:spPr>
          <a:xfrm>
            <a:off x="6278880" y="1828799"/>
            <a:ext cx="4389120" cy="795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98C3A"/>
              </a:buClr>
              <a:buSzPts val="2400"/>
              <a:buNone/>
              <a:defRPr b="0" sz="2400">
                <a:solidFill>
                  <a:srgbClr val="398C3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1" name="Google Shape;51;p12"/>
          <p:cNvSpPr txBox="1"/>
          <p:nvPr>
            <p:ph idx="4" type="body"/>
          </p:nvPr>
        </p:nvSpPr>
        <p:spPr>
          <a:xfrm>
            <a:off x="6278880" y="2624666"/>
            <a:ext cx="4389120" cy="26754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1" type="ftr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2"/>
          <p:cNvSpPr txBox="1"/>
          <p:nvPr>
            <p:ph idx="10" type="dt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title"/>
          </p:nvPr>
        </p:nvSpPr>
        <p:spPr>
          <a:xfrm>
            <a:off x="838200" y="365126"/>
            <a:ext cx="9829800" cy="108267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1" type="ftr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3"/>
          <p:cNvSpPr txBox="1"/>
          <p:nvPr>
            <p:ph idx="10" type="dt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3"/>
          <p:cNvSpPr txBox="1"/>
          <p:nvPr>
            <p:ph idx="12" type="sldNum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idx="11" type="ftr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2" type="sldNum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838200" y="365126"/>
            <a:ext cx="9829800" cy="108267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4724400" y="1828800"/>
            <a:ext cx="5943600" cy="3476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55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7" name="Google Shape;67;p15"/>
          <p:cNvSpPr txBox="1"/>
          <p:nvPr>
            <p:ph idx="2" type="body"/>
          </p:nvPr>
        </p:nvSpPr>
        <p:spPr>
          <a:xfrm>
            <a:off x="1523999" y="1828800"/>
            <a:ext cx="2926080" cy="3476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2" type="sldNum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>
  <p:cSld name="Picture with Caption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/>
          <p:nvPr/>
        </p:nvSpPr>
        <p:spPr>
          <a:xfrm>
            <a:off x="804333" y="1695450"/>
            <a:ext cx="5596467" cy="3295650"/>
          </a:xfrm>
          <a:custGeom>
            <a:rect b="b" l="l" r="r" t="t"/>
            <a:pathLst>
              <a:path extrusionOk="0" h="986" w="1347">
                <a:moveTo>
                  <a:pt x="1279" y="919"/>
                </a:moveTo>
                <a:cubicBezTo>
                  <a:pt x="1211" y="986"/>
                  <a:pt x="121" y="974"/>
                  <a:pt x="65" y="919"/>
                </a:cubicBezTo>
                <a:cubicBezTo>
                  <a:pt x="9" y="863"/>
                  <a:pt x="0" y="128"/>
                  <a:pt x="65" y="64"/>
                </a:cubicBezTo>
                <a:cubicBezTo>
                  <a:pt x="130" y="0"/>
                  <a:pt x="1217" y="3"/>
                  <a:pt x="1279" y="64"/>
                </a:cubicBezTo>
                <a:cubicBezTo>
                  <a:pt x="1341" y="125"/>
                  <a:pt x="1347" y="852"/>
                  <a:pt x="1279" y="9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rotWithShape="0" algn="tl" dir="2700000" dist="63500">
              <a:srgbClr val="000000">
                <a:alpha val="3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6"/>
            <a:ext cx="9829800" cy="108267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descr="An empty placeholder to add an image. Click on the placeholder and select the image that you wish to add" id="74" name="Google Shape;74;p16"/>
          <p:cNvSpPr/>
          <p:nvPr>
            <p:ph idx="2" type="pic"/>
          </p:nvPr>
        </p:nvSpPr>
        <p:spPr>
          <a:xfrm>
            <a:off x="1006022" y="1874520"/>
            <a:ext cx="5193089" cy="2937510"/>
          </a:xfrm>
          <a:prstGeom prst="rect">
            <a:avLst/>
          </a:prstGeom>
          <a:solidFill>
            <a:srgbClr val="D3E8F5"/>
          </a:solidFill>
          <a:ln>
            <a:noFill/>
          </a:ln>
        </p:spPr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7010400" y="2245995"/>
            <a:ext cx="3657600" cy="2194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0" type="dt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6"/>
          <p:cNvSpPr txBox="1"/>
          <p:nvPr>
            <p:ph idx="12" type="sldNum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Pictures with Caption" showMasterSp="0">
  <p:cSld name="Three Pictures with Caption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855" y="1716"/>
            <a:ext cx="12188952" cy="6856284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7"/>
          <p:cNvSpPr txBox="1"/>
          <p:nvPr>
            <p:ph type="title"/>
          </p:nvPr>
        </p:nvSpPr>
        <p:spPr>
          <a:xfrm>
            <a:off x="1028580" y="5305424"/>
            <a:ext cx="8104083" cy="57992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imes New Roman"/>
              <a:buNone/>
              <a:defRPr sz="2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/>
          <p:nvPr/>
        </p:nvSpPr>
        <p:spPr>
          <a:xfrm>
            <a:off x="762000" y="933449"/>
            <a:ext cx="5334000" cy="4109465"/>
          </a:xfrm>
          <a:custGeom>
            <a:rect b="b" l="l" r="r" t="t"/>
            <a:pathLst>
              <a:path extrusionOk="0" h="1275" w="933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rotWithShape="0" algn="tl" dir="2700000" dist="63500">
              <a:srgbClr val="000000">
                <a:alpha val="3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An empty placeholder to add an image. Click on the placeholder and select the image that you wish to add" id="83" name="Google Shape;83;p17"/>
          <p:cNvSpPr/>
          <p:nvPr>
            <p:ph idx="2" type="pic"/>
          </p:nvPr>
        </p:nvSpPr>
        <p:spPr>
          <a:xfrm>
            <a:off x="991888" y="1113022"/>
            <a:ext cx="4874224" cy="3750319"/>
          </a:xfrm>
          <a:prstGeom prst="rect">
            <a:avLst/>
          </a:prstGeom>
          <a:solidFill>
            <a:srgbClr val="D3E8F5"/>
          </a:solidFill>
          <a:ln>
            <a:noFill/>
          </a:ln>
        </p:spPr>
      </p:sp>
      <p:sp>
        <p:nvSpPr>
          <p:cNvPr id="84" name="Google Shape;84;p17"/>
          <p:cNvSpPr/>
          <p:nvPr/>
        </p:nvSpPr>
        <p:spPr>
          <a:xfrm>
            <a:off x="6323873" y="967316"/>
            <a:ext cx="2990942" cy="1934384"/>
          </a:xfrm>
          <a:custGeom>
            <a:rect b="b" l="l" r="r" t="t"/>
            <a:pathLst>
              <a:path extrusionOk="0" h="1275" w="933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rotWithShape="0" algn="tl" dir="2700000" dist="63500">
              <a:srgbClr val="000000">
                <a:alpha val="3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An empty placeholder to add an image. Click on the placeholder and select the image that you wish to add" id="85" name="Google Shape;85;p17"/>
          <p:cNvSpPr/>
          <p:nvPr>
            <p:ph idx="3" type="pic"/>
          </p:nvPr>
        </p:nvSpPr>
        <p:spPr>
          <a:xfrm>
            <a:off x="6506025" y="1109743"/>
            <a:ext cx="2626638" cy="1649530"/>
          </a:xfrm>
          <a:prstGeom prst="rect">
            <a:avLst/>
          </a:prstGeom>
          <a:solidFill>
            <a:srgbClr val="D3E8F5"/>
          </a:solidFill>
          <a:ln>
            <a:noFill/>
          </a:ln>
        </p:spPr>
      </p:sp>
      <p:sp>
        <p:nvSpPr>
          <p:cNvPr id="86" name="Google Shape;86;p17"/>
          <p:cNvSpPr/>
          <p:nvPr/>
        </p:nvSpPr>
        <p:spPr>
          <a:xfrm>
            <a:off x="6323873" y="3060954"/>
            <a:ext cx="2990942" cy="1934384"/>
          </a:xfrm>
          <a:custGeom>
            <a:rect b="b" l="l" r="r" t="t"/>
            <a:pathLst>
              <a:path extrusionOk="0" h="1275" w="933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rotWithShape="0" algn="tl" dir="2700000" dist="63500">
              <a:srgbClr val="000000">
                <a:alpha val="3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An empty placeholder to add an image. Click on the placeholder and select the image that you wish to add" id="87" name="Google Shape;87;p17"/>
          <p:cNvSpPr/>
          <p:nvPr>
            <p:ph idx="4" type="pic"/>
          </p:nvPr>
        </p:nvSpPr>
        <p:spPr>
          <a:xfrm>
            <a:off x="6506025" y="3203381"/>
            <a:ext cx="2626638" cy="1649530"/>
          </a:xfrm>
          <a:prstGeom prst="rect">
            <a:avLst/>
          </a:prstGeom>
          <a:solidFill>
            <a:srgbClr val="D3E8F5"/>
          </a:solidFill>
          <a:ln>
            <a:noFill/>
          </a:ln>
        </p:spPr>
      </p:sp>
      <p:sp>
        <p:nvSpPr>
          <p:cNvPr id="88" name="Google Shape;88;p17"/>
          <p:cNvSpPr txBox="1"/>
          <p:nvPr>
            <p:ph idx="1" type="body"/>
          </p:nvPr>
        </p:nvSpPr>
        <p:spPr>
          <a:xfrm>
            <a:off x="1028581" y="5919255"/>
            <a:ext cx="8104082" cy="4974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indent="-2286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indent="-2286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indent="-2286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ve Pictures" showMasterSp="0">
  <p:cSld name="Five Pictures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963" y="283"/>
            <a:ext cx="12188952" cy="685971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8"/>
          <p:cNvSpPr txBox="1"/>
          <p:nvPr>
            <p:ph type="title"/>
          </p:nvPr>
        </p:nvSpPr>
        <p:spPr>
          <a:xfrm>
            <a:off x="9677400" y="365126"/>
            <a:ext cx="2133600" cy="153987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imes New Roman"/>
              <a:buNone/>
              <a:defRPr sz="2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8"/>
          <p:cNvSpPr/>
          <p:nvPr/>
        </p:nvSpPr>
        <p:spPr>
          <a:xfrm>
            <a:off x="4182533" y="265044"/>
            <a:ext cx="5232399" cy="3020023"/>
          </a:xfrm>
          <a:custGeom>
            <a:rect b="b" l="l" r="r" t="t"/>
            <a:pathLst>
              <a:path extrusionOk="0" h="1275" w="933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rotWithShape="0" algn="tl" dir="2700000" dist="63500">
              <a:srgbClr val="000000">
                <a:alpha val="3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An empty placeholder to add an image. Click on the placeholder and select the image that you wish to add" id="93" name="Google Shape;93;p18"/>
          <p:cNvSpPr/>
          <p:nvPr>
            <p:ph idx="2" type="pic"/>
          </p:nvPr>
        </p:nvSpPr>
        <p:spPr>
          <a:xfrm>
            <a:off x="4424435" y="436315"/>
            <a:ext cx="4748594" cy="2677481"/>
          </a:xfrm>
          <a:prstGeom prst="rect">
            <a:avLst/>
          </a:prstGeom>
          <a:solidFill>
            <a:srgbClr val="D3E8F5"/>
          </a:solidFill>
          <a:ln>
            <a:noFill/>
          </a:ln>
        </p:spPr>
      </p:sp>
      <p:sp>
        <p:nvSpPr>
          <p:cNvPr id="94" name="Google Shape;94;p18"/>
          <p:cNvSpPr/>
          <p:nvPr/>
        </p:nvSpPr>
        <p:spPr>
          <a:xfrm>
            <a:off x="816188" y="384723"/>
            <a:ext cx="3146212" cy="1894677"/>
          </a:xfrm>
          <a:custGeom>
            <a:rect b="b" l="l" r="r" t="t"/>
            <a:pathLst>
              <a:path extrusionOk="0" h="1275" w="933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rotWithShape="0" algn="tl" dir="2700000" dist="63500">
              <a:srgbClr val="000000">
                <a:alpha val="3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An empty placeholder to add an image. Click on the placeholder and select the image that you wish to add" id="95" name="Google Shape;95;p18"/>
          <p:cNvSpPr/>
          <p:nvPr>
            <p:ph idx="3" type="pic"/>
          </p:nvPr>
        </p:nvSpPr>
        <p:spPr>
          <a:xfrm>
            <a:off x="1013022" y="538232"/>
            <a:ext cx="2752545" cy="1587658"/>
          </a:xfrm>
          <a:prstGeom prst="rect">
            <a:avLst/>
          </a:prstGeom>
          <a:solidFill>
            <a:srgbClr val="D3E8F5"/>
          </a:solidFill>
          <a:ln>
            <a:noFill/>
          </a:ln>
        </p:spPr>
      </p:sp>
      <p:sp>
        <p:nvSpPr>
          <p:cNvPr id="96" name="Google Shape;96;p18"/>
          <p:cNvSpPr/>
          <p:nvPr/>
        </p:nvSpPr>
        <p:spPr>
          <a:xfrm>
            <a:off x="816188" y="2478361"/>
            <a:ext cx="3146212" cy="1894677"/>
          </a:xfrm>
          <a:custGeom>
            <a:rect b="b" l="l" r="r" t="t"/>
            <a:pathLst>
              <a:path extrusionOk="0" h="1275" w="933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rotWithShape="0" algn="tl" dir="2700000" dist="63500">
              <a:srgbClr val="000000">
                <a:alpha val="3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An empty placeholder to add an image. Click on the placeholder and select the image that you wish to add" id="97" name="Google Shape;97;p18"/>
          <p:cNvSpPr/>
          <p:nvPr>
            <p:ph idx="4" type="pic"/>
          </p:nvPr>
        </p:nvSpPr>
        <p:spPr>
          <a:xfrm>
            <a:off x="1013022" y="2631870"/>
            <a:ext cx="2752545" cy="1587658"/>
          </a:xfrm>
          <a:prstGeom prst="rect">
            <a:avLst/>
          </a:prstGeom>
          <a:solidFill>
            <a:srgbClr val="D3E8F5"/>
          </a:solidFill>
          <a:ln>
            <a:noFill/>
          </a:ln>
        </p:spPr>
      </p:sp>
      <p:sp>
        <p:nvSpPr>
          <p:cNvPr id="98" name="Google Shape;98;p18"/>
          <p:cNvSpPr/>
          <p:nvPr/>
        </p:nvSpPr>
        <p:spPr>
          <a:xfrm>
            <a:off x="816188" y="4571999"/>
            <a:ext cx="3146212" cy="1894677"/>
          </a:xfrm>
          <a:custGeom>
            <a:rect b="b" l="l" r="r" t="t"/>
            <a:pathLst>
              <a:path extrusionOk="0" h="1275" w="933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rotWithShape="0" algn="tl" dir="2700000" dist="63500">
              <a:srgbClr val="000000">
                <a:alpha val="3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An empty placeholder to add an image. Click on the placeholder and select the image that you wish to add" id="99" name="Google Shape;99;p18"/>
          <p:cNvSpPr/>
          <p:nvPr>
            <p:ph idx="5" type="pic"/>
          </p:nvPr>
        </p:nvSpPr>
        <p:spPr>
          <a:xfrm>
            <a:off x="1013022" y="4725508"/>
            <a:ext cx="2752545" cy="1587658"/>
          </a:xfrm>
          <a:prstGeom prst="rect">
            <a:avLst/>
          </a:prstGeom>
          <a:solidFill>
            <a:srgbClr val="D3E8F5"/>
          </a:solidFill>
          <a:ln>
            <a:noFill/>
          </a:ln>
        </p:spPr>
      </p:sp>
      <p:sp>
        <p:nvSpPr>
          <p:cNvPr id="100" name="Google Shape;100;p18"/>
          <p:cNvSpPr/>
          <p:nvPr/>
        </p:nvSpPr>
        <p:spPr>
          <a:xfrm>
            <a:off x="4182533" y="3448511"/>
            <a:ext cx="5232399" cy="3020023"/>
          </a:xfrm>
          <a:custGeom>
            <a:rect b="b" l="l" r="r" t="t"/>
            <a:pathLst>
              <a:path extrusionOk="0" h="1275" w="933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rotWithShape="0" algn="tl" dir="2700000" dist="63500">
              <a:srgbClr val="000000">
                <a:alpha val="3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An empty placeholder to add an image. Click on the placeholder and select the image that you wish to add" id="101" name="Google Shape;101;p18"/>
          <p:cNvSpPr/>
          <p:nvPr>
            <p:ph idx="6" type="pic"/>
          </p:nvPr>
        </p:nvSpPr>
        <p:spPr>
          <a:xfrm>
            <a:off x="4424435" y="3619782"/>
            <a:ext cx="4748594" cy="2677481"/>
          </a:xfrm>
          <a:prstGeom prst="rect">
            <a:avLst/>
          </a:prstGeom>
          <a:solidFill>
            <a:srgbClr val="D3E8F5"/>
          </a:solidFill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/>
          <p:nvPr>
            <p:ph type="title"/>
          </p:nvPr>
        </p:nvSpPr>
        <p:spPr>
          <a:xfrm>
            <a:off x="838200" y="365126"/>
            <a:ext cx="9829800" cy="108267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9"/>
          <p:cNvSpPr txBox="1"/>
          <p:nvPr>
            <p:ph idx="1" type="body"/>
          </p:nvPr>
        </p:nvSpPr>
        <p:spPr>
          <a:xfrm rot="5400000">
            <a:off x="4358640" y="-1005840"/>
            <a:ext cx="3474720" cy="91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5" name="Google Shape;105;p19"/>
          <p:cNvSpPr txBox="1"/>
          <p:nvPr>
            <p:ph idx="11" type="ftr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9"/>
          <p:cNvSpPr txBox="1"/>
          <p:nvPr>
            <p:ph idx="10" type="dt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9"/>
          <p:cNvSpPr txBox="1"/>
          <p:nvPr>
            <p:ph idx="12" type="sldNum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/>
          <p:nvPr>
            <p:ph type="title"/>
          </p:nvPr>
        </p:nvSpPr>
        <p:spPr>
          <a:xfrm rot="5400000">
            <a:off x="7283450" y="1920875"/>
            <a:ext cx="4940300" cy="18287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0"/>
          <p:cNvSpPr txBox="1"/>
          <p:nvPr>
            <p:ph idx="1" type="body"/>
          </p:nvPr>
        </p:nvSpPr>
        <p:spPr>
          <a:xfrm rot="5400000">
            <a:off x="2482850" y="-593725"/>
            <a:ext cx="49403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1" name="Google Shape;111;p20"/>
          <p:cNvSpPr txBox="1"/>
          <p:nvPr>
            <p:ph idx="11" type="ftr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0"/>
          <p:cNvSpPr txBox="1"/>
          <p:nvPr>
            <p:ph idx="10" type="dt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0"/>
          <p:cNvSpPr txBox="1"/>
          <p:nvPr>
            <p:ph idx="12" type="sldNum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6"/>
          <p:cNvPicPr preferRelativeResize="0"/>
          <p:nvPr/>
        </p:nvPicPr>
        <p:blipFill rotWithShape="1">
          <a:blip r:embed="rId1">
            <a:alphaModFix/>
          </a:blip>
          <a:srcRect b="2999" l="525" r="525" t="511"/>
          <a:stretch/>
        </p:blipFill>
        <p:spPr>
          <a:xfrm>
            <a:off x="0" y="0"/>
            <a:ext cx="1218882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6"/>
          <p:cNvSpPr txBox="1"/>
          <p:nvPr>
            <p:ph type="title"/>
          </p:nvPr>
        </p:nvSpPr>
        <p:spPr>
          <a:xfrm>
            <a:off x="838200" y="365126"/>
            <a:ext cx="9829800" cy="108267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  <a:defRPr b="0" i="0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" name="Google Shape;12;p6"/>
          <p:cNvSpPr txBox="1"/>
          <p:nvPr>
            <p:ph idx="1" type="body"/>
          </p:nvPr>
        </p:nvSpPr>
        <p:spPr>
          <a:xfrm>
            <a:off x="1524000" y="1828800"/>
            <a:ext cx="9144000" cy="3474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0" type="dt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6"/>
          <p:cNvSpPr txBox="1"/>
          <p:nvPr>
            <p:ph idx="12" type="sldNum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Relationship Id="rId4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"/>
          <p:cNvSpPr txBox="1"/>
          <p:nvPr>
            <p:ph type="ctrTitle"/>
          </p:nvPr>
        </p:nvSpPr>
        <p:spPr>
          <a:xfrm>
            <a:off x="838200" y="609600"/>
            <a:ext cx="84582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r>
              <a:rPr lang="en-US"/>
              <a:t>Welcome Chester Park Primary!</a:t>
            </a:r>
            <a:br>
              <a:rPr lang="en-US"/>
            </a:br>
            <a:r>
              <a:rPr lang="en-US" sz="2700"/>
              <a:t>Principal: Dr. Shana Harper</a:t>
            </a:r>
            <a:br>
              <a:rPr lang="en-US" sz="2700"/>
            </a:br>
            <a:r>
              <a:rPr lang="en-US" sz="2700"/>
              <a:t>Assistant Principal: Dr. Thomasina Curenton</a:t>
            </a:r>
            <a:endParaRPr/>
          </a:p>
        </p:txBody>
      </p:sp>
      <p:sp>
        <p:nvSpPr>
          <p:cNvPr id="119" name="Google Shape;119;p1"/>
          <p:cNvSpPr txBox="1"/>
          <p:nvPr>
            <p:ph idx="1" type="subTitle"/>
          </p:nvPr>
        </p:nvSpPr>
        <p:spPr>
          <a:xfrm>
            <a:off x="838200" y="2514600"/>
            <a:ext cx="70866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Please select a card from the table that resonates with you and have a seat.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"/>
          <p:cNvSpPr txBox="1"/>
          <p:nvPr>
            <p:ph type="title"/>
          </p:nvPr>
        </p:nvSpPr>
        <p:spPr>
          <a:xfrm>
            <a:off x="3352800" y="400050"/>
            <a:ext cx="73152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00000"/>
              <a:buFont typeface="Times New Roman"/>
              <a:buNone/>
            </a:pPr>
            <a:r>
              <a:rPr lang="en-US"/>
              <a:t>Agenda</a:t>
            </a:r>
            <a:br>
              <a:rPr lang="en-US"/>
            </a:br>
            <a:r>
              <a:rPr lang="en-US" sz="2200"/>
              <a:t>May 5, 2026</a:t>
            </a:r>
            <a:endParaRPr sz="22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00000"/>
              <a:buFont typeface="Times New Roman"/>
              <a:buNone/>
            </a:pPr>
            <a:r>
              <a:rPr lang="en-US" sz="2200"/>
              <a:t>3:15 p.m.</a:t>
            </a:r>
            <a:endParaRPr sz="2200"/>
          </a:p>
        </p:txBody>
      </p:sp>
      <p:sp>
        <p:nvSpPr>
          <p:cNvPr id="125" name="Google Shape;125;p2"/>
          <p:cNvSpPr txBox="1"/>
          <p:nvPr>
            <p:ph idx="1" type="body"/>
          </p:nvPr>
        </p:nvSpPr>
        <p:spPr>
          <a:xfrm>
            <a:off x="3352800" y="1676400"/>
            <a:ext cx="5486400" cy="33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64820" lvl="0" marL="4572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Times New Roman"/>
              <a:buAutoNum type="arabicPeriod"/>
            </a:pPr>
            <a:r>
              <a:rPr lang="en-US" sz="1980"/>
              <a:t>Welcome (2 min)</a:t>
            </a:r>
            <a:endParaRPr sz="1980"/>
          </a:p>
          <a:p>
            <a:pPr indent="-464820" lvl="0" marL="457200" rtl="0" algn="l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Times New Roman"/>
              <a:buAutoNum type="arabicPeriod"/>
            </a:pPr>
            <a:r>
              <a:rPr lang="en-US" sz="1980"/>
              <a:t>Ice Breaker (8 min)</a:t>
            </a:r>
            <a:endParaRPr sz="1980"/>
          </a:p>
          <a:p>
            <a:pPr indent="-464820" lvl="0" marL="457200" rtl="0" algn="l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Times New Roman"/>
              <a:buAutoNum type="arabicPeriod"/>
            </a:pPr>
            <a:r>
              <a:rPr lang="en-US" sz="1980"/>
              <a:t>Grade Level/Dept. Activity (5 min)</a:t>
            </a:r>
            <a:endParaRPr sz="1980"/>
          </a:p>
          <a:p>
            <a:pPr indent="-464820" lvl="0" marL="457200" rtl="0" algn="l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Times New Roman"/>
              <a:buAutoNum type="arabicPeriod"/>
            </a:pPr>
            <a:r>
              <a:rPr lang="en-US" sz="1980"/>
              <a:t>Student Placement (15 min)</a:t>
            </a:r>
            <a:endParaRPr sz="1980"/>
          </a:p>
          <a:p>
            <a:pPr indent="-464820" lvl="0" marL="457200" rtl="0" algn="l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Times New Roman"/>
              <a:buAutoNum type="arabicPeriod"/>
            </a:pPr>
            <a:r>
              <a:rPr lang="en-US" sz="1980"/>
              <a:t>Q &amp; A-For the good of the group (5 min)</a:t>
            </a:r>
            <a:endParaRPr sz="1980"/>
          </a:p>
          <a:p>
            <a:pPr indent="-466725" lvl="1" marL="914400" rtl="0" algn="l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buClr>
                <a:srgbClr val="909090"/>
              </a:buClr>
              <a:buSzPts val="1700"/>
              <a:buFont typeface="Times New Roman"/>
              <a:buAutoNum type="arabicPeriod"/>
            </a:pPr>
            <a:r>
              <a:rPr lang="en-US" sz="1700">
                <a:latin typeface="Times New Roman"/>
                <a:ea typeface="Times New Roman"/>
                <a:cs typeface="Times New Roman"/>
                <a:sym typeface="Times New Roman"/>
              </a:rPr>
              <a:t>If you have an individual question, please hold it for an administrator at a later time.</a:t>
            </a:r>
            <a:endParaRPr sz="1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64820" lvl="0" marL="457200" rtl="0" algn="l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Times New Roman"/>
              <a:buAutoNum type="arabicPeriod"/>
            </a:pPr>
            <a:r>
              <a:rPr lang="en-US" sz="1980"/>
              <a:t>Adjourn       			           3:45 p.m.</a:t>
            </a:r>
            <a:endParaRPr sz="1980"/>
          </a:p>
          <a:p>
            <a:pPr indent="0" lvl="0" marL="0" rtl="0" algn="l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  <a:p>
            <a:pPr indent="0" lvl="0" marL="0" rtl="0" algn="l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680"/>
              <a:t>*Times are approximate</a:t>
            </a:r>
            <a:endParaRPr sz="1680"/>
          </a:p>
          <a:p>
            <a:pPr indent="-339090" lvl="0" marL="457200" rtl="0" algn="l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80"/>
              <a:buNone/>
            </a:pPr>
            <a:r>
              <a:t/>
            </a:r>
            <a:endParaRPr sz="1680"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"/>
          <p:cNvSpPr txBox="1"/>
          <p:nvPr>
            <p:ph type="title"/>
          </p:nvPr>
        </p:nvSpPr>
        <p:spPr>
          <a:xfrm>
            <a:off x="838200" y="304800"/>
            <a:ext cx="9829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lang="en-US"/>
              <a:t>Ice Breaker Rules</a:t>
            </a:r>
            <a:endParaRPr/>
          </a:p>
        </p:txBody>
      </p:sp>
      <p:sp>
        <p:nvSpPr>
          <p:cNvPr id="131" name="Google Shape;131;p3"/>
          <p:cNvSpPr txBox="1"/>
          <p:nvPr>
            <p:ph idx="1" type="body"/>
          </p:nvPr>
        </p:nvSpPr>
        <p:spPr>
          <a:xfrm>
            <a:off x="1524000" y="1040921"/>
            <a:ext cx="914400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Look at the back of your card and move to the table that matches the number on your card.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At your tables:</a:t>
            </a:r>
            <a:endParaRPr/>
          </a:p>
          <a:p>
            <a:pPr indent="-182880" lvl="1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Introduce yourselves and tell briefly why you picked the card you chose.</a:t>
            </a:r>
            <a:endParaRPr/>
          </a:p>
          <a:p>
            <a:pPr indent="-182880" lvl="1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Create a 5 sentence story with the pictures from your cards…you can place your cards in any order you wish to make your story feasible.</a:t>
            </a:r>
            <a:endParaRPr/>
          </a:p>
          <a:p>
            <a:pPr indent="-182880" lvl="1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Stories can be any style you want them to be as long as the have a beginning, middle, and end and are 5 sentences long.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Choose 1 speaker to quickly introduce each group member (name &amp; grade level)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Choose 1 reader to read your group’s story to us.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"/>
          <p:cNvSpPr txBox="1"/>
          <p:nvPr>
            <p:ph type="title"/>
          </p:nvPr>
        </p:nvSpPr>
        <p:spPr>
          <a:xfrm>
            <a:off x="1028581" y="5791200"/>
            <a:ext cx="3638454" cy="70167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imes New Roman"/>
              <a:buNone/>
            </a:pPr>
            <a:r>
              <a:rPr lang="en-US"/>
              <a:t>Grade Level/Department Activity</a:t>
            </a:r>
            <a:endParaRPr/>
          </a:p>
        </p:txBody>
      </p:sp>
      <p:sp>
        <p:nvSpPr>
          <p:cNvPr id="138" name="Google Shape;138;p4"/>
          <p:cNvSpPr txBox="1"/>
          <p:nvPr>
            <p:ph idx="1" type="body"/>
          </p:nvPr>
        </p:nvSpPr>
        <p:spPr>
          <a:xfrm>
            <a:off x="1028581" y="5181600"/>
            <a:ext cx="3566160" cy="7016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Sit with your grade level and share a little about yourself.  </a:t>
            </a:r>
            <a:endParaRPr/>
          </a:p>
        </p:txBody>
      </p:sp>
      <p:pic>
        <p:nvPicPr>
          <p:cNvPr id="139" name="Google Shape;139;p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502" r="1502" t="0"/>
          <a:stretch/>
        </p:blipFill>
        <p:spPr>
          <a:xfrm>
            <a:off x="992435" y="1113022"/>
            <a:ext cx="3638453" cy="3750319"/>
          </a:xfrm>
          <a:prstGeom prst="rect">
            <a:avLst/>
          </a:prstGeom>
          <a:solidFill>
            <a:srgbClr val="D3E8F5"/>
          </a:solidFill>
          <a:ln>
            <a:noFill/>
          </a:ln>
        </p:spPr>
      </p:pic>
      <p:sp>
        <p:nvSpPr>
          <p:cNvPr id="140" name="Google Shape;140;p4"/>
          <p:cNvSpPr txBox="1"/>
          <p:nvPr/>
        </p:nvSpPr>
        <p:spPr>
          <a:xfrm>
            <a:off x="5530568" y="5394725"/>
            <a:ext cx="4112400" cy="7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imes New Roman"/>
              <a:buNone/>
            </a:pPr>
            <a:r>
              <a:rPr lang="en-US" sz="24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 Placement Discussions</a:t>
            </a:r>
            <a:endParaRPr/>
          </a:p>
        </p:txBody>
      </p:sp>
      <p:pic>
        <p:nvPicPr>
          <p:cNvPr id="141" name="Google Shape;141;p4"/>
          <p:cNvPicPr preferRelativeResize="0"/>
          <p:nvPr>
            <p:ph idx="3" type="pic"/>
          </p:nvPr>
        </p:nvPicPr>
        <p:blipFill rotWithShape="1">
          <a:blip r:embed="rId4">
            <a:alphaModFix/>
          </a:blip>
          <a:srcRect b="-14659" l="-2243" r="216" t="-17118"/>
          <a:stretch/>
        </p:blipFill>
        <p:spPr>
          <a:xfrm>
            <a:off x="5530568" y="1113022"/>
            <a:ext cx="3638453" cy="3750319"/>
          </a:xfrm>
          <a:prstGeom prst="rect">
            <a:avLst/>
          </a:prstGeom>
          <a:solidFill>
            <a:srgbClr val="D3E8F5"/>
          </a:solidFill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"/>
          <p:cNvSpPr txBox="1"/>
          <p:nvPr>
            <p:ph type="ctrTitle"/>
          </p:nvPr>
        </p:nvSpPr>
        <p:spPr>
          <a:xfrm>
            <a:off x="838200" y="533400"/>
            <a:ext cx="84582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imes New Roman"/>
              <a:buNone/>
            </a:pPr>
            <a:r>
              <a:rPr lang="en-US"/>
              <a:t>Q &amp; A</a:t>
            </a:r>
            <a:endParaRPr/>
          </a:p>
        </p:txBody>
      </p:sp>
      <p:sp>
        <p:nvSpPr>
          <p:cNvPr id="147" name="Google Shape;147;p5"/>
          <p:cNvSpPr txBox="1"/>
          <p:nvPr>
            <p:ph idx="1" type="subTitle"/>
          </p:nvPr>
        </p:nvSpPr>
        <p:spPr>
          <a:xfrm>
            <a:off x="838200" y="1676400"/>
            <a:ext cx="7086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If you have an individual question that mainly pertains to you, an administrator can address those at a later time.</a:t>
            </a:r>
            <a:endParaRPr/>
          </a:p>
        </p:txBody>
      </p:sp>
      <p:sp>
        <p:nvSpPr>
          <p:cNvPr id="148" name="Google Shape;148;p5"/>
          <p:cNvSpPr txBox="1"/>
          <p:nvPr/>
        </p:nvSpPr>
        <p:spPr>
          <a:xfrm>
            <a:off x="825260" y="2971800"/>
            <a:ext cx="70866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Thank you for your time and dedication to our students.  Please have a restful evening and drive safe.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hildrenFriends">
      <a:dk1>
        <a:srgbClr val="404040"/>
      </a:dk1>
      <a:lt1>
        <a:srgbClr val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hildren Friends 16x9">
  <a:themeElements>
    <a:clrScheme name="ChildrenFriends">
      <a:dk1>
        <a:srgbClr val="404040"/>
      </a:dk1>
      <a:lt1>
        <a:srgbClr val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2026-05-05T17:41:00Z</dcterms:created>
  <dc:creator>Melissa McCrary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TC038961019991</vt:lpwstr>
  </property>
  <property fmtid="{D5CDD505-2E9C-101B-9397-08002B2CF9AE}" pid="3" name="ContentTypeId">
    <vt:lpwstr>0x010100AAAEC32B7EB62F499FF49A1348B5C97F</vt:lpwstr>
  </property>
</Properties>
</file>