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56.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2.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13" r:id="rId4"/>
    <p:sldMasterId id="214748371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Lst>
  <p:sldSz cy="5143500" cx="9144000"/>
  <p:notesSz cx="6858000" cy="9144000"/>
  <p:embeddedFontLst>
    <p:embeddedFont>
      <p:font typeface="Didact Gothic"/>
      <p:regular r:id="rId21"/>
    </p:embeddedFont>
    <p:embeddedFont>
      <p:font typeface="EB Garamond"/>
      <p:regular r:id="rId22"/>
      <p:bold r:id="rId23"/>
      <p:italic r:id="rId24"/>
      <p:boldItalic r:id="rId25"/>
    </p:embeddedFont>
    <p:embeddedFont>
      <p:font typeface="Chivo"/>
      <p:regular r:id="rId26"/>
      <p:bold r:id="rId27"/>
      <p:italic r:id="rId28"/>
      <p:boldItalic r:id="rId29"/>
    </p:embeddedFont>
    <p:embeddedFont>
      <p:font typeface="PT Sans"/>
      <p:regular r:id="rId30"/>
      <p:bold r:id="rId31"/>
      <p:italic r:id="rId32"/>
      <p:boldItalic r:id="rId33"/>
    </p:embeddedFont>
    <p:embeddedFont>
      <p:font typeface="Calistoga"/>
      <p:regular r:id="rId3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14.xml"/><Relationship Id="rId22" Type="http://schemas.openxmlformats.org/officeDocument/2006/relationships/font" Target="fonts/EBGaramond-regular.fntdata"/><Relationship Id="rId21" Type="http://schemas.openxmlformats.org/officeDocument/2006/relationships/font" Target="fonts/DidactGothic-regular.fntdata"/><Relationship Id="rId24" Type="http://schemas.openxmlformats.org/officeDocument/2006/relationships/font" Target="fonts/EBGaramond-italic.fntdata"/><Relationship Id="rId23" Type="http://schemas.openxmlformats.org/officeDocument/2006/relationships/font" Target="fonts/EBGaramond-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26" Type="http://schemas.openxmlformats.org/officeDocument/2006/relationships/font" Target="fonts/Chivo-regular.fntdata"/><Relationship Id="rId25" Type="http://schemas.openxmlformats.org/officeDocument/2006/relationships/font" Target="fonts/EBGaramond-boldItalic.fntdata"/><Relationship Id="rId28" Type="http://schemas.openxmlformats.org/officeDocument/2006/relationships/font" Target="fonts/Chivo-italic.fntdata"/><Relationship Id="rId27" Type="http://schemas.openxmlformats.org/officeDocument/2006/relationships/font" Target="fonts/Chivo-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29" Type="http://schemas.openxmlformats.org/officeDocument/2006/relationships/font" Target="fonts/Chivo-boldItalic.fntdata"/><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font" Target="fonts/PTSans-bold.fntdata"/><Relationship Id="rId30" Type="http://schemas.openxmlformats.org/officeDocument/2006/relationships/font" Target="fonts/PTSans-regular.fntdata"/><Relationship Id="rId11" Type="http://schemas.openxmlformats.org/officeDocument/2006/relationships/slide" Target="slides/slide5.xml"/><Relationship Id="rId33" Type="http://schemas.openxmlformats.org/officeDocument/2006/relationships/font" Target="fonts/PTSans-boldItalic.fntdata"/><Relationship Id="rId10" Type="http://schemas.openxmlformats.org/officeDocument/2006/relationships/slide" Target="slides/slide4.xml"/><Relationship Id="rId32" Type="http://schemas.openxmlformats.org/officeDocument/2006/relationships/font" Target="fonts/PTSans-italic.fntdata"/><Relationship Id="rId13" Type="http://schemas.openxmlformats.org/officeDocument/2006/relationships/slide" Target="slides/slide7.xml"/><Relationship Id="rId12" Type="http://schemas.openxmlformats.org/officeDocument/2006/relationships/slide" Target="slides/slide6.xml"/><Relationship Id="rId34" Type="http://schemas.openxmlformats.org/officeDocument/2006/relationships/font" Target="fonts/Calistoga-regular.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 name="Shape 961"/>
        <p:cNvGrpSpPr/>
        <p:nvPr/>
      </p:nvGrpSpPr>
      <p:grpSpPr>
        <a:xfrm>
          <a:off x="0" y="0"/>
          <a:ext cx="0" cy="0"/>
          <a:chOff x="0" y="0"/>
          <a:chExt cx="0" cy="0"/>
        </a:xfrm>
      </p:grpSpPr>
      <p:sp>
        <p:nvSpPr>
          <p:cNvPr id="962" name="Google Shape;96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963" name="Google Shape;96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 name="Shape 970"/>
        <p:cNvGrpSpPr/>
        <p:nvPr/>
      </p:nvGrpSpPr>
      <p:grpSpPr>
        <a:xfrm>
          <a:off x="0" y="0"/>
          <a:ext cx="0" cy="0"/>
          <a:chOff x="0" y="0"/>
          <a:chExt cx="0" cy="0"/>
        </a:xfrm>
      </p:grpSpPr>
      <p:sp>
        <p:nvSpPr>
          <p:cNvPr id="971" name="Google Shape;971;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 name="Google Shape;972;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 name="Shape 976"/>
        <p:cNvGrpSpPr/>
        <p:nvPr/>
      </p:nvGrpSpPr>
      <p:grpSpPr>
        <a:xfrm>
          <a:off x="0" y="0"/>
          <a:ext cx="0" cy="0"/>
          <a:chOff x="0" y="0"/>
          <a:chExt cx="0" cy="0"/>
        </a:xfrm>
      </p:grpSpPr>
      <p:sp>
        <p:nvSpPr>
          <p:cNvPr id="977" name="Google Shape;977;g99f2f57a71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 name="Google Shape;978;g99f2f57a71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3e3da0651fb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3e3da0651fb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g3e40b30f8e5_0_1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 name="Google Shape;1015;g3e40b30f8e5_0_1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g3e3da0651fb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3e3da0651fb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3e3da0651fb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3e3da0651fb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 name="Shape 1057"/>
        <p:cNvGrpSpPr/>
        <p:nvPr/>
      </p:nvGrpSpPr>
      <p:grpSpPr>
        <a:xfrm>
          <a:off x="0" y="0"/>
          <a:ext cx="0" cy="0"/>
          <a:chOff x="0" y="0"/>
          <a:chExt cx="0" cy="0"/>
        </a:xfrm>
      </p:grpSpPr>
      <p:sp>
        <p:nvSpPr>
          <p:cNvPr id="1058" name="Google Shape;1058;gbd6c00e73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 name="Google Shape;1059;gbd6c00e73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 name="Shape 1069"/>
        <p:cNvGrpSpPr/>
        <p:nvPr/>
      </p:nvGrpSpPr>
      <p:grpSpPr>
        <a:xfrm>
          <a:off x="0" y="0"/>
          <a:ext cx="0" cy="0"/>
          <a:chOff x="0" y="0"/>
          <a:chExt cx="0" cy="0"/>
        </a:xfrm>
      </p:grpSpPr>
      <p:sp>
        <p:nvSpPr>
          <p:cNvPr id="1070" name="Google Shape;1070;g3e3da0651fb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 name="Google Shape;1071;g3e3da0651fb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3e3da0651fb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3e3da0651fb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 name="Shape 1082"/>
        <p:cNvGrpSpPr/>
        <p:nvPr/>
      </p:nvGrpSpPr>
      <p:grpSpPr>
        <a:xfrm>
          <a:off x="0" y="0"/>
          <a:ext cx="0" cy="0"/>
          <a:chOff x="0" y="0"/>
          <a:chExt cx="0" cy="0"/>
        </a:xfrm>
      </p:grpSpPr>
      <p:sp>
        <p:nvSpPr>
          <p:cNvPr id="1083" name="Google Shape;1083;g3e3da0651fb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4" name="Google Shape;1084;g3e3da0651fb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3e3da0651fb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3e3da0651fb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3e3da0651fb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3e3da0651fb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 name="Shape 1102"/>
        <p:cNvGrpSpPr/>
        <p:nvPr/>
      </p:nvGrpSpPr>
      <p:grpSpPr>
        <a:xfrm>
          <a:off x="0" y="0"/>
          <a:ext cx="0" cy="0"/>
          <a:chOff x="0" y="0"/>
          <a:chExt cx="0" cy="0"/>
        </a:xfrm>
      </p:grpSpPr>
      <p:sp>
        <p:nvSpPr>
          <p:cNvPr id="1103" name="Google Shape;1103;g3e3da0651fb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 name="Google Shape;1104;g3e3da0651fb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tBDfr" TargetMode="Externa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10" name="Google Shape;10;p2"/>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txBox="1"/>
          <p:nvPr>
            <p:ph type="ctrTitle"/>
          </p:nvPr>
        </p:nvSpPr>
        <p:spPr>
          <a:xfrm>
            <a:off x="1001825" y="995525"/>
            <a:ext cx="4671600" cy="25533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60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6" name="Google Shape;16;p2"/>
          <p:cNvSpPr txBox="1"/>
          <p:nvPr>
            <p:ph idx="1" type="subTitle"/>
          </p:nvPr>
        </p:nvSpPr>
        <p:spPr>
          <a:xfrm>
            <a:off x="1001825" y="3548825"/>
            <a:ext cx="36204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cxnSp>
        <p:nvCxnSpPr>
          <p:cNvPr id="17" name="Google Shape;17;p2"/>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8" name="Google Shape;18;p2"/>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9" name="Google Shape;19;p2"/>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0" name="Google Shape;20;p2"/>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1" name="Shape 21"/>
        <p:cNvGrpSpPr/>
        <p:nvPr/>
      </p:nvGrpSpPr>
      <p:grpSpPr>
        <a:xfrm>
          <a:off x="0" y="0"/>
          <a:ext cx="0" cy="0"/>
          <a:chOff x="0" y="0"/>
          <a:chExt cx="0" cy="0"/>
        </a:xfrm>
      </p:grpSpPr>
      <p:pic>
        <p:nvPicPr>
          <p:cNvPr id="22" name="Google Shape;22;p3"/>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23" name="Google Shape;23;p3"/>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 name="Google Shape;28;p3"/>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9" name="Google Shape;29;p3"/>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0" name="Google Shape;30;p3"/>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1" name="Google Shape;31;p3"/>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32" name="Google Shape;32;p3"/>
          <p:cNvSpPr txBox="1"/>
          <p:nvPr>
            <p:ph type="title"/>
          </p:nvPr>
        </p:nvSpPr>
        <p:spPr>
          <a:xfrm>
            <a:off x="1723800" y="2391300"/>
            <a:ext cx="56964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3" name="Google Shape;33;p3"/>
          <p:cNvSpPr txBox="1"/>
          <p:nvPr>
            <p:ph hasCustomPrompt="1" idx="2" type="title"/>
          </p:nvPr>
        </p:nvSpPr>
        <p:spPr>
          <a:xfrm>
            <a:off x="3876918"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4" name="Google Shape;34;p3"/>
          <p:cNvSpPr txBox="1"/>
          <p:nvPr>
            <p:ph idx="1" type="subTitle"/>
          </p:nvPr>
        </p:nvSpPr>
        <p:spPr>
          <a:xfrm>
            <a:off x="1723800" y="3296425"/>
            <a:ext cx="5696400" cy="42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5" name="Shape 35"/>
        <p:cNvGrpSpPr/>
        <p:nvPr/>
      </p:nvGrpSpPr>
      <p:grpSpPr>
        <a:xfrm>
          <a:off x="0" y="0"/>
          <a:ext cx="0" cy="0"/>
          <a:chOff x="0" y="0"/>
          <a:chExt cx="0" cy="0"/>
        </a:xfrm>
      </p:grpSpPr>
      <p:pic>
        <p:nvPicPr>
          <p:cNvPr id="36" name="Google Shape;36;p4"/>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37" name="Google Shape;37;p4"/>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txBox="1"/>
          <p:nvPr>
            <p:ph type="title"/>
          </p:nvPr>
        </p:nvSpPr>
        <p:spPr>
          <a:xfrm>
            <a:off x="893750" y="539400"/>
            <a:ext cx="735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3" name="Google Shape;43;p4"/>
          <p:cNvSpPr txBox="1"/>
          <p:nvPr>
            <p:ph idx="1" type="body"/>
          </p:nvPr>
        </p:nvSpPr>
        <p:spPr>
          <a:xfrm>
            <a:off x="893750" y="1139551"/>
            <a:ext cx="73566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2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p:txBody>
      </p:sp>
      <p:cxnSp>
        <p:nvCxnSpPr>
          <p:cNvPr id="44" name="Google Shape;44;p4"/>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5" name="Google Shape;45;p4"/>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6" name="Google Shape;46;p4"/>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7" name="Google Shape;47;p4"/>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8" name="Shape 48"/>
        <p:cNvGrpSpPr/>
        <p:nvPr/>
      </p:nvGrpSpPr>
      <p:grpSpPr>
        <a:xfrm>
          <a:off x="0" y="0"/>
          <a:ext cx="0" cy="0"/>
          <a:chOff x="0" y="0"/>
          <a:chExt cx="0" cy="0"/>
        </a:xfrm>
      </p:grpSpPr>
      <p:pic>
        <p:nvPicPr>
          <p:cNvPr id="49" name="Google Shape;49;p5"/>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50" name="Google Shape;50;p5"/>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6" name="Google Shape;56;p5"/>
          <p:cNvSpPr txBox="1"/>
          <p:nvPr>
            <p:ph idx="2" type="title"/>
          </p:nvPr>
        </p:nvSpPr>
        <p:spPr>
          <a:xfrm>
            <a:off x="1188588" y="2377673"/>
            <a:ext cx="1695000" cy="63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7" name="Google Shape;57;p5"/>
          <p:cNvSpPr txBox="1"/>
          <p:nvPr>
            <p:ph idx="3" type="title"/>
          </p:nvPr>
        </p:nvSpPr>
        <p:spPr>
          <a:xfrm>
            <a:off x="6260412" y="2377673"/>
            <a:ext cx="1695000" cy="63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 name="Google Shape;58;p5"/>
          <p:cNvSpPr txBox="1"/>
          <p:nvPr>
            <p:ph idx="1" type="subTitle"/>
          </p:nvPr>
        </p:nvSpPr>
        <p:spPr>
          <a:xfrm>
            <a:off x="6043100" y="3114175"/>
            <a:ext cx="2129700" cy="88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9" name="Google Shape;59;p5"/>
          <p:cNvSpPr txBox="1"/>
          <p:nvPr>
            <p:ph idx="4" type="subTitle"/>
          </p:nvPr>
        </p:nvSpPr>
        <p:spPr>
          <a:xfrm>
            <a:off x="971300" y="3114175"/>
            <a:ext cx="2129700" cy="88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cxnSp>
        <p:nvCxnSpPr>
          <p:cNvPr id="60" name="Google Shape;60;p5"/>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1" name="Google Shape;61;p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2" name="Google Shape;62;p5"/>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63" name="Google Shape;63;p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4" name="Shape 64"/>
        <p:cNvGrpSpPr/>
        <p:nvPr/>
      </p:nvGrpSpPr>
      <p:grpSpPr>
        <a:xfrm>
          <a:off x="0" y="0"/>
          <a:ext cx="0" cy="0"/>
          <a:chOff x="0" y="0"/>
          <a:chExt cx="0" cy="0"/>
        </a:xfrm>
      </p:grpSpPr>
      <p:pic>
        <p:nvPicPr>
          <p:cNvPr id="65" name="Google Shape;65;p6"/>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66" name="Google Shape;66;p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72" name="Google Shape;72;p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3" name="Google Shape;73;p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4" name="Google Shape;74;p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5" name="Google Shape;75;p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6" name="Shape 76"/>
        <p:cNvGrpSpPr/>
        <p:nvPr/>
      </p:nvGrpSpPr>
      <p:grpSpPr>
        <a:xfrm>
          <a:off x="0" y="0"/>
          <a:ext cx="0" cy="0"/>
          <a:chOff x="0" y="0"/>
          <a:chExt cx="0" cy="0"/>
        </a:xfrm>
      </p:grpSpPr>
      <p:pic>
        <p:nvPicPr>
          <p:cNvPr id="77" name="Google Shape;77;p7"/>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78" name="Google Shape;78;p7"/>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7"/>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7"/>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7"/>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7"/>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7"/>
          <p:cNvSpPr txBox="1"/>
          <p:nvPr>
            <p:ph idx="1" type="body"/>
          </p:nvPr>
        </p:nvSpPr>
        <p:spPr>
          <a:xfrm flipH="1">
            <a:off x="4128094" y="2101800"/>
            <a:ext cx="3872400" cy="2358000"/>
          </a:xfrm>
          <a:prstGeom prst="rect">
            <a:avLst/>
          </a:prstGeom>
        </p:spPr>
        <p:txBody>
          <a:bodyPr anchorCtr="0" anchor="ctr" bIns="91425" lIns="91425" spcFirstLastPara="1" rIns="91425" wrap="square" tIns="91425">
            <a:noAutofit/>
          </a:bodyPr>
          <a:lstStyle>
            <a:lvl1pPr indent="-292100" lvl="0" marL="457200" rtl="0">
              <a:lnSpc>
                <a:spcPct val="100000"/>
              </a:lnSpc>
              <a:spcBef>
                <a:spcPts val="0"/>
              </a:spcBef>
              <a:spcAft>
                <a:spcPts val="0"/>
              </a:spcAft>
              <a:buSzPts val="1000"/>
              <a:buChar char="●"/>
              <a:defRPr>
                <a:solidFill>
                  <a:srgbClr val="434343"/>
                </a:solidFill>
              </a:defRPr>
            </a:lvl1pPr>
            <a:lvl2pPr indent="-317500" lvl="1" marL="914400" rtl="0">
              <a:lnSpc>
                <a:spcPct val="115000"/>
              </a:lnSpc>
              <a:spcBef>
                <a:spcPts val="0"/>
              </a:spcBef>
              <a:spcAft>
                <a:spcPts val="0"/>
              </a:spcAft>
              <a:buSzPts val="1400"/>
              <a:buChar char="○"/>
              <a:defRPr>
                <a:solidFill>
                  <a:srgbClr val="434343"/>
                </a:solidFill>
              </a:defRPr>
            </a:lvl2pPr>
            <a:lvl3pPr indent="-317500" lvl="2" marL="1371600" rtl="0">
              <a:lnSpc>
                <a:spcPct val="115000"/>
              </a:lnSpc>
              <a:spcBef>
                <a:spcPts val="1600"/>
              </a:spcBef>
              <a:spcAft>
                <a:spcPts val="0"/>
              </a:spcAft>
              <a:buSzPts val="1400"/>
              <a:buChar char="■"/>
              <a:defRPr>
                <a:solidFill>
                  <a:srgbClr val="434343"/>
                </a:solidFill>
              </a:defRPr>
            </a:lvl3pPr>
            <a:lvl4pPr indent="-317500" lvl="3" marL="1828800" rtl="0">
              <a:lnSpc>
                <a:spcPct val="115000"/>
              </a:lnSpc>
              <a:spcBef>
                <a:spcPts val="1600"/>
              </a:spcBef>
              <a:spcAft>
                <a:spcPts val="0"/>
              </a:spcAft>
              <a:buSzPts val="1400"/>
              <a:buChar char="●"/>
              <a:defRPr>
                <a:solidFill>
                  <a:srgbClr val="434343"/>
                </a:solidFill>
              </a:defRPr>
            </a:lvl4pPr>
            <a:lvl5pPr indent="-317500" lvl="4" marL="2286000" rtl="0">
              <a:lnSpc>
                <a:spcPct val="115000"/>
              </a:lnSpc>
              <a:spcBef>
                <a:spcPts val="1600"/>
              </a:spcBef>
              <a:spcAft>
                <a:spcPts val="0"/>
              </a:spcAft>
              <a:buSzPts val="1400"/>
              <a:buChar char="○"/>
              <a:defRPr>
                <a:solidFill>
                  <a:srgbClr val="434343"/>
                </a:solidFill>
              </a:defRPr>
            </a:lvl5pPr>
            <a:lvl6pPr indent="-317500" lvl="5" marL="2743200" rtl="0">
              <a:lnSpc>
                <a:spcPct val="115000"/>
              </a:lnSpc>
              <a:spcBef>
                <a:spcPts val="1600"/>
              </a:spcBef>
              <a:spcAft>
                <a:spcPts val="0"/>
              </a:spcAft>
              <a:buSzPts val="1400"/>
              <a:buChar char="■"/>
              <a:defRPr>
                <a:solidFill>
                  <a:srgbClr val="434343"/>
                </a:solidFill>
              </a:defRPr>
            </a:lvl6pPr>
            <a:lvl7pPr indent="-317500" lvl="6" marL="3200400" rtl="0">
              <a:lnSpc>
                <a:spcPct val="115000"/>
              </a:lnSpc>
              <a:spcBef>
                <a:spcPts val="1600"/>
              </a:spcBef>
              <a:spcAft>
                <a:spcPts val="0"/>
              </a:spcAft>
              <a:buSzPts val="1400"/>
              <a:buChar char="●"/>
              <a:defRPr>
                <a:solidFill>
                  <a:srgbClr val="434343"/>
                </a:solidFill>
              </a:defRPr>
            </a:lvl7pPr>
            <a:lvl8pPr indent="-317500" lvl="7" marL="3657600" rtl="0">
              <a:lnSpc>
                <a:spcPct val="115000"/>
              </a:lnSpc>
              <a:spcBef>
                <a:spcPts val="1600"/>
              </a:spcBef>
              <a:spcAft>
                <a:spcPts val="0"/>
              </a:spcAft>
              <a:buSzPts val="1400"/>
              <a:buChar char="○"/>
              <a:defRPr>
                <a:solidFill>
                  <a:srgbClr val="434343"/>
                </a:solidFill>
              </a:defRPr>
            </a:lvl8pPr>
            <a:lvl9pPr indent="-317500" lvl="8" marL="4114800" rtl="0">
              <a:lnSpc>
                <a:spcPct val="115000"/>
              </a:lnSpc>
              <a:spcBef>
                <a:spcPts val="1600"/>
              </a:spcBef>
              <a:spcAft>
                <a:spcPts val="1600"/>
              </a:spcAft>
              <a:buSzPts val="1400"/>
              <a:buChar char="■"/>
              <a:defRPr>
                <a:solidFill>
                  <a:srgbClr val="434343"/>
                </a:solidFill>
              </a:defRPr>
            </a:lvl9pPr>
          </a:lstStyle>
          <a:p/>
        </p:txBody>
      </p:sp>
      <p:sp>
        <p:nvSpPr>
          <p:cNvPr id="84" name="Google Shape;84;p7"/>
          <p:cNvSpPr txBox="1"/>
          <p:nvPr>
            <p:ph type="title"/>
          </p:nvPr>
        </p:nvSpPr>
        <p:spPr>
          <a:xfrm flipH="1">
            <a:off x="4128094" y="941700"/>
            <a:ext cx="3678300" cy="11601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85" name="Google Shape;85;p7"/>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6" name="Google Shape;86;p7"/>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7" name="Google Shape;87;p7"/>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8" name="Google Shape;88;p7"/>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9" name="Shape 89"/>
        <p:cNvGrpSpPr/>
        <p:nvPr/>
      </p:nvGrpSpPr>
      <p:grpSpPr>
        <a:xfrm>
          <a:off x="0" y="0"/>
          <a:ext cx="0" cy="0"/>
          <a:chOff x="0" y="0"/>
          <a:chExt cx="0" cy="0"/>
        </a:xfrm>
      </p:grpSpPr>
      <p:pic>
        <p:nvPicPr>
          <p:cNvPr id="90" name="Google Shape;90;p8"/>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91" name="Google Shape;91;p8"/>
          <p:cNvSpPr/>
          <p:nvPr/>
        </p:nvSpPr>
        <p:spPr>
          <a:xfrm>
            <a:off x="1317350" y="790113"/>
            <a:ext cx="6509100" cy="3563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1349269" y="82205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flipH="1">
            <a:off x="6918043" y="8220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rot="10800000">
            <a:off x="6918039" y="33646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8"/>
          <p:cNvSpPr/>
          <p:nvPr/>
        </p:nvSpPr>
        <p:spPr>
          <a:xfrm flipH="1" rot="10800000">
            <a:off x="1349453" y="33646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 name="Google Shape;96;p8"/>
          <p:cNvCxnSpPr/>
          <p:nvPr/>
        </p:nvCxnSpPr>
        <p:spPr>
          <a:xfrm>
            <a:off x="1500325" y="1775350"/>
            <a:ext cx="0" cy="1595700"/>
          </a:xfrm>
          <a:prstGeom prst="straightConnector1">
            <a:avLst/>
          </a:prstGeom>
          <a:noFill/>
          <a:ln cap="flat" cmpd="sng" w="9525">
            <a:solidFill>
              <a:schemeClr val="accent2"/>
            </a:solidFill>
            <a:prstDash val="solid"/>
            <a:round/>
            <a:headEnd len="med" w="med" type="none"/>
            <a:tailEnd len="med" w="med" type="none"/>
          </a:ln>
        </p:spPr>
      </p:cxnSp>
      <p:cxnSp>
        <p:nvCxnSpPr>
          <p:cNvPr id="97" name="Google Shape;97;p8"/>
          <p:cNvCxnSpPr/>
          <p:nvPr/>
        </p:nvCxnSpPr>
        <p:spPr>
          <a:xfrm rot="10800000">
            <a:off x="2218025" y="941188"/>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98" name="Google Shape;98;p8"/>
          <p:cNvCxnSpPr/>
          <p:nvPr/>
        </p:nvCxnSpPr>
        <p:spPr>
          <a:xfrm rot="10800000">
            <a:off x="2218025" y="4196663"/>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99" name="Google Shape;99;p8"/>
          <p:cNvCxnSpPr/>
          <p:nvPr/>
        </p:nvCxnSpPr>
        <p:spPr>
          <a:xfrm>
            <a:off x="7644200" y="1775350"/>
            <a:ext cx="0" cy="1595700"/>
          </a:xfrm>
          <a:prstGeom prst="straightConnector1">
            <a:avLst/>
          </a:prstGeom>
          <a:noFill/>
          <a:ln cap="flat" cmpd="sng" w="9525">
            <a:solidFill>
              <a:schemeClr val="accent2"/>
            </a:solidFill>
            <a:prstDash val="solid"/>
            <a:round/>
            <a:headEnd len="med" w="med" type="none"/>
            <a:tailEnd len="med" w="med" type="none"/>
          </a:ln>
        </p:spPr>
      </p:cxnSp>
      <p:sp>
        <p:nvSpPr>
          <p:cNvPr id="100" name="Google Shape;100;p8"/>
          <p:cNvSpPr txBox="1"/>
          <p:nvPr>
            <p:ph type="title"/>
          </p:nvPr>
        </p:nvSpPr>
        <p:spPr>
          <a:xfrm>
            <a:off x="1965300" y="1307100"/>
            <a:ext cx="52134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1" name="Shape 101"/>
        <p:cNvGrpSpPr/>
        <p:nvPr/>
      </p:nvGrpSpPr>
      <p:grpSpPr>
        <a:xfrm>
          <a:off x="0" y="0"/>
          <a:ext cx="0" cy="0"/>
          <a:chOff x="0" y="0"/>
          <a:chExt cx="0" cy="0"/>
        </a:xfrm>
      </p:grpSpPr>
      <p:pic>
        <p:nvPicPr>
          <p:cNvPr id="102" name="Google Shape;102;p9"/>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103" name="Google Shape;103;p9"/>
          <p:cNvSpPr/>
          <p:nvPr/>
        </p:nvSpPr>
        <p:spPr>
          <a:xfrm>
            <a:off x="1316975" y="789925"/>
            <a:ext cx="6510000" cy="356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1348894" y="82184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flipH="1">
            <a:off x="6918614" y="8218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rot="10800000">
            <a:off x="6918614" y="33650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flipH="1" rot="10800000">
            <a:off x="1349094" y="336505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txBox="1"/>
          <p:nvPr>
            <p:ph type="title"/>
          </p:nvPr>
        </p:nvSpPr>
        <p:spPr>
          <a:xfrm>
            <a:off x="2561075" y="1529950"/>
            <a:ext cx="4021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9" name="Google Shape;109;p9"/>
          <p:cNvSpPr txBox="1"/>
          <p:nvPr>
            <p:ph idx="1" type="subTitle"/>
          </p:nvPr>
        </p:nvSpPr>
        <p:spPr>
          <a:xfrm>
            <a:off x="2241550" y="2530863"/>
            <a:ext cx="4661100" cy="131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0" name="Shape 110"/>
        <p:cNvGrpSpPr/>
        <p:nvPr/>
      </p:nvGrpSpPr>
      <p:grpSpPr>
        <a:xfrm>
          <a:off x="0" y="0"/>
          <a:ext cx="0" cy="0"/>
          <a:chOff x="0" y="0"/>
          <a:chExt cx="0" cy="0"/>
        </a:xfrm>
      </p:grpSpPr>
      <p:sp>
        <p:nvSpPr>
          <p:cNvPr id="111" name="Google Shape;111;p10"/>
          <p:cNvSpPr txBox="1"/>
          <p:nvPr>
            <p:ph type="title"/>
          </p:nvPr>
        </p:nvSpPr>
        <p:spPr>
          <a:xfrm>
            <a:off x="2997325" y="725275"/>
            <a:ext cx="3149400" cy="999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2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2" name="Shape 112"/>
        <p:cNvGrpSpPr/>
        <p:nvPr/>
      </p:nvGrpSpPr>
      <p:grpSpPr>
        <a:xfrm>
          <a:off x="0" y="0"/>
          <a:ext cx="0" cy="0"/>
          <a:chOff x="0" y="0"/>
          <a:chExt cx="0" cy="0"/>
        </a:xfrm>
      </p:grpSpPr>
      <p:pic>
        <p:nvPicPr>
          <p:cNvPr id="113" name="Google Shape;113;p11"/>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114" name="Google Shape;114;p11"/>
          <p:cNvSpPr/>
          <p:nvPr/>
        </p:nvSpPr>
        <p:spPr>
          <a:xfrm>
            <a:off x="1317350" y="790113"/>
            <a:ext cx="6509100" cy="3563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1"/>
          <p:cNvSpPr/>
          <p:nvPr/>
        </p:nvSpPr>
        <p:spPr>
          <a:xfrm>
            <a:off x="1349269" y="82205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1"/>
          <p:cNvSpPr/>
          <p:nvPr/>
        </p:nvSpPr>
        <p:spPr>
          <a:xfrm flipH="1">
            <a:off x="6918043" y="8220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1"/>
          <p:cNvSpPr/>
          <p:nvPr/>
        </p:nvSpPr>
        <p:spPr>
          <a:xfrm rot="10800000">
            <a:off x="6918039" y="33646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1"/>
          <p:cNvSpPr/>
          <p:nvPr/>
        </p:nvSpPr>
        <p:spPr>
          <a:xfrm flipH="1" rot="10800000">
            <a:off x="1349453" y="33646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 name="Google Shape;119;p11"/>
          <p:cNvCxnSpPr/>
          <p:nvPr/>
        </p:nvCxnSpPr>
        <p:spPr>
          <a:xfrm>
            <a:off x="1500325" y="1775350"/>
            <a:ext cx="0" cy="1595700"/>
          </a:xfrm>
          <a:prstGeom prst="straightConnector1">
            <a:avLst/>
          </a:prstGeom>
          <a:noFill/>
          <a:ln cap="flat" cmpd="sng" w="9525">
            <a:solidFill>
              <a:schemeClr val="accent2"/>
            </a:solidFill>
            <a:prstDash val="solid"/>
            <a:round/>
            <a:headEnd len="med" w="med" type="none"/>
            <a:tailEnd len="med" w="med" type="none"/>
          </a:ln>
        </p:spPr>
      </p:cxnSp>
      <p:cxnSp>
        <p:nvCxnSpPr>
          <p:cNvPr id="120" name="Google Shape;120;p11"/>
          <p:cNvCxnSpPr/>
          <p:nvPr/>
        </p:nvCxnSpPr>
        <p:spPr>
          <a:xfrm rot="10800000">
            <a:off x="2218025" y="941188"/>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121" name="Google Shape;121;p11"/>
          <p:cNvCxnSpPr/>
          <p:nvPr/>
        </p:nvCxnSpPr>
        <p:spPr>
          <a:xfrm rot="10800000">
            <a:off x="2218025" y="4196663"/>
            <a:ext cx="4705800" cy="0"/>
          </a:xfrm>
          <a:prstGeom prst="straightConnector1">
            <a:avLst/>
          </a:prstGeom>
          <a:noFill/>
          <a:ln cap="flat" cmpd="sng" w="9525">
            <a:solidFill>
              <a:schemeClr val="accent2"/>
            </a:solidFill>
            <a:prstDash val="solid"/>
            <a:round/>
            <a:headEnd len="med" w="med" type="none"/>
            <a:tailEnd len="med" w="med" type="none"/>
          </a:ln>
        </p:spPr>
      </p:cxnSp>
      <p:sp>
        <p:nvSpPr>
          <p:cNvPr id="122" name="Google Shape;122;p11"/>
          <p:cNvSpPr txBox="1"/>
          <p:nvPr>
            <p:ph hasCustomPrompt="1" type="title"/>
          </p:nvPr>
        </p:nvSpPr>
        <p:spPr>
          <a:xfrm>
            <a:off x="1735875" y="1560444"/>
            <a:ext cx="5672400" cy="14709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3" name="Google Shape;123;p11"/>
          <p:cNvSpPr txBox="1"/>
          <p:nvPr>
            <p:ph idx="1" type="subTitle"/>
          </p:nvPr>
        </p:nvSpPr>
        <p:spPr>
          <a:xfrm>
            <a:off x="1735875" y="3085956"/>
            <a:ext cx="56724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24" name="Shape 12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25" name="Shape 125"/>
        <p:cNvGrpSpPr/>
        <p:nvPr/>
      </p:nvGrpSpPr>
      <p:grpSpPr>
        <a:xfrm>
          <a:off x="0" y="0"/>
          <a:ext cx="0" cy="0"/>
          <a:chOff x="0" y="0"/>
          <a:chExt cx="0" cy="0"/>
        </a:xfrm>
      </p:grpSpPr>
      <p:pic>
        <p:nvPicPr>
          <p:cNvPr id="126" name="Google Shape;126;p13"/>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127" name="Google Shape;127;p13"/>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3"/>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3"/>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3"/>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3"/>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3"/>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3" name="Google Shape;133;p13"/>
          <p:cNvSpPr txBox="1"/>
          <p:nvPr>
            <p:ph idx="2" type="title"/>
          </p:nvPr>
        </p:nvSpPr>
        <p:spPr>
          <a:xfrm>
            <a:off x="1622638"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4" name="Google Shape;134;p13"/>
          <p:cNvSpPr txBox="1"/>
          <p:nvPr>
            <p:ph idx="1" type="subTitle"/>
          </p:nvPr>
        </p:nvSpPr>
        <p:spPr>
          <a:xfrm>
            <a:off x="1622638"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 name="Google Shape;135;p13"/>
          <p:cNvSpPr txBox="1"/>
          <p:nvPr>
            <p:ph idx="3" type="title"/>
          </p:nvPr>
        </p:nvSpPr>
        <p:spPr>
          <a:xfrm>
            <a:off x="5194263"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6" name="Google Shape;136;p13"/>
          <p:cNvSpPr txBox="1"/>
          <p:nvPr>
            <p:ph idx="4" type="subTitle"/>
          </p:nvPr>
        </p:nvSpPr>
        <p:spPr>
          <a:xfrm>
            <a:off x="5194263"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7" name="Google Shape;137;p13"/>
          <p:cNvSpPr txBox="1"/>
          <p:nvPr>
            <p:ph idx="5" type="title"/>
          </p:nvPr>
        </p:nvSpPr>
        <p:spPr>
          <a:xfrm>
            <a:off x="1622638"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8" name="Google Shape;138;p13"/>
          <p:cNvSpPr txBox="1"/>
          <p:nvPr>
            <p:ph idx="6" type="subTitle"/>
          </p:nvPr>
        </p:nvSpPr>
        <p:spPr>
          <a:xfrm>
            <a:off x="1622638"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9" name="Google Shape;139;p13"/>
          <p:cNvSpPr txBox="1"/>
          <p:nvPr>
            <p:ph idx="7" type="title"/>
          </p:nvPr>
        </p:nvSpPr>
        <p:spPr>
          <a:xfrm>
            <a:off x="5194263"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0" name="Google Shape;140;p13"/>
          <p:cNvSpPr txBox="1"/>
          <p:nvPr>
            <p:ph idx="8" type="subTitle"/>
          </p:nvPr>
        </p:nvSpPr>
        <p:spPr>
          <a:xfrm>
            <a:off x="5194263"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1" name="Google Shape;141;p13"/>
          <p:cNvSpPr txBox="1"/>
          <p:nvPr>
            <p:ph hasCustomPrompt="1" idx="9" type="title"/>
          </p:nvPr>
        </p:nvSpPr>
        <p:spPr>
          <a:xfrm>
            <a:off x="2263738"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42" name="Google Shape;142;p13"/>
          <p:cNvSpPr txBox="1"/>
          <p:nvPr>
            <p:ph hasCustomPrompt="1" idx="13" type="title"/>
          </p:nvPr>
        </p:nvSpPr>
        <p:spPr>
          <a:xfrm>
            <a:off x="2263738"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43" name="Google Shape;143;p13"/>
          <p:cNvSpPr txBox="1"/>
          <p:nvPr>
            <p:ph hasCustomPrompt="1" idx="14" type="title"/>
          </p:nvPr>
        </p:nvSpPr>
        <p:spPr>
          <a:xfrm>
            <a:off x="5835363"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44" name="Google Shape;144;p13"/>
          <p:cNvSpPr txBox="1"/>
          <p:nvPr>
            <p:ph hasCustomPrompt="1" idx="15" type="title"/>
          </p:nvPr>
        </p:nvSpPr>
        <p:spPr>
          <a:xfrm>
            <a:off x="5835363"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cxnSp>
        <p:nvCxnSpPr>
          <p:cNvPr id="145" name="Google Shape;145;p13"/>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46" name="Google Shape;146;p13"/>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47" name="Google Shape;147;p13"/>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148" name="Google Shape;148;p13"/>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149" name="Shape 149"/>
        <p:cNvGrpSpPr/>
        <p:nvPr/>
      </p:nvGrpSpPr>
      <p:grpSpPr>
        <a:xfrm>
          <a:off x="0" y="0"/>
          <a:ext cx="0" cy="0"/>
          <a:chOff x="0" y="0"/>
          <a:chExt cx="0" cy="0"/>
        </a:xfrm>
      </p:grpSpPr>
      <p:pic>
        <p:nvPicPr>
          <p:cNvPr id="150" name="Google Shape;150;p14"/>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151" name="Google Shape;151;p14"/>
          <p:cNvSpPr/>
          <p:nvPr/>
        </p:nvSpPr>
        <p:spPr>
          <a:xfrm>
            <a:off x="1646600" y="970361"/>
            <a:ext cx="5850600" cy="3202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4"/>
          <p:cNvSpPr/>
          <p:nvPr/>
        </p:nvSpPr>
        <p:spPr>
          <a:xfrm>
            <a:off x="1678519" y="100226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4"/>
          <p:cNvSpPr/>
          <p:nvPr/>
        </p:nvSpPr>
        <p:spPr>
          <a:xfrm flipH="1">
            <a:off x="6588789" y="100226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rot="10800000">
            <a:off x="6588789" y="318458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p:nvPr/>
        </p:nvSpPr>
        <p:spPr>
          <a:xfrm flipH="1" rot="10800000">
            <a:off x="1678519" y="318458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4"/>
          <p:cNvSpPr txBox="1"/>
          <p:nvPr>
            <p:ph type="title"/>
          </p:nvPr>
        </p:nvSpPr>
        <p:spPr>
          <a:xfrm>
            <a:off x="2190450" y="1438263"/>
            <a:ext cx="4763100" cy="1395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4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7" name="Google Shape;157;p14"/>
          <p:cNvSpPr txBox="1"/>
          <p:nvPr>
            <p:ph idx="1" type="subTitle"/>
          </p:nvPr>
        </p:nvSpPr>
        <p:spPr>
          <a:xfrm>
            <a:off x="2190450" y="2833438"/>
            <a:ext cx="4763100" cy="87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158" name="Google Shape;158;p14"/>
          <p:cNvCxnSpPr/>
          <p:nvPr/>
        </p:nvCxnSpPr>
        <p:spPr>
          <a:xfrm>
            <a:off x="1826338" y="1957500"/>
            <a:ext cx="0" cy="1236000"/>
          </a:xfrm>
          <a:prstGeom prst="straightConnector1">
            <a:avLst/>
          </a:prstGeom>
          <a:noFill/>
          <a:ln cap="flat" cmpd="sng" w="9525">
            <a:solidFill>
              <a:schemeClr val="accent2"/>
            </a:solidFill>
            <a:prstDash val="solid"/>
            <a:round/>
            <a:headEnd len="med" w="med" type="none"/>
            <a:tailEnd len="med" w="med" type="none"/>
          </a:ln>
        </p:spPr>
      </p:cxnSp>
      <p:cxnSp>
        <p:nvCxnSpPr>
          <p:cNvPr id="159" name="Google Shape;159;p14"/>
          <p:cNvCxnSpPr/>
          <p:nvPr/>
        </p:nvCxnSpPr>
        <p:spPr>
          <a:xfrm rot="10800000">
            <a:off x="2546100" y="11323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160" name="Google Shape;160;p14"/>
          <p:cNvCxnSpPr/>
          <p:nvPr/>
        </p:nvCxnSpPr>
        <p:spPr>
          <a:xfrm rot="10800000">
            <a:off x="2546100" y="40112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161" name="Google Shape;161;p14"/>
          <p:cNvCxnSpPr/>
          <p:nvPr/>
        </p:nvCxnSpPr>
        <p:spPr>
          <a:xfrm>
            <a:off x="7317663" y="1957500"/>
            <a:ext cx="0" cy="123600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62" name="Shape 162"/>
        <p:cNvGrpSpPr/>
        <p:nvPr/>
      </p:nvGrpSpPr>
      <p:grpSpPr>
        <a:xfrm>
          <a:off x="0" y="0"/>
          <a:ext cx="0" cy="0"/>
          <a:chOff x="0" y="0"/>
          <a:chExt cx="0" cy="0"/>
        </a:xfrm>
      </p:grpSpPr>
      <p:pic>
        <p:nvPicPr>
          <p:cNvPr id="163" name="Google Shape;163;p15"/>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164" name="Google Shape;164;p15"/>
          <p:cNvSpPr/>
          <p:nvPr/>
        </p:nvSpPr>
        <p:spPr>
          <a:xfrm>
            <a:off x="1646600" y="970361"/>
            <a:ext cx="5850600" cy="3202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5"/>
          <p:cNvSpPr/>
          <p:nvPr/>
        </p:nvSpPr>
        <p:spPr>
          <a:xfrm>
            <a:off x="1678519" y="100226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flipH="1">
            <a:off x="6588789" y="100226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rot="10800000">
            <a:off x="6588789" y="318458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5"/>
          <p:cNvSpPr/>
          <p:nvPr/>
        </p:nvSpPr>
        <p:spPr>
          <a:xfrm flipH="1" rot="10800000">
            <a:off x="1678519" y="318458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 name="Google Shape;169;p15"/>
          <p:cNvCxnSpPr/>
          <p:nvPr/>
        </p:nvCxnSpPr>
        <p:spPr>
          <a:xfrm>
            <a:off x="1826338" y="1957500"/>
            <a:ext cx="0" cy="1236000"/>
          </a:xfrm>
          <a:prstGeom prst="straightConnector1">
            <a:avLst/>
          </a:prstGeom>
          <a:noFill/>
          <a:ln cap="flat" cmpd="sng" w="9525">
            <a:solidFill>
              <a:schemeClr val="accent2"/>
            </a:solidFill>
            <a:prstDash val="solid"/>
            <a:round/>
            <a:headEnd len="med" w="med" type="none"/>
            <a:tailEnd len="med" w="med" type="none"/>
          </a:ln>
        </p:spPr>
      </p:cxnSp>
      <p:cxnSp>
        <p:nvCxnSpPr>
          <p:cNvPr id="170" name="Google Shape;170;p15"/>
          <p:cNvCxnSpPr/>
          <p:nvPr/>
        </p:nvCxnSpPr>
        <p:spPr>
          <a:xfrm rot="10800000">
            <a:off x="2546100" y="11323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171" name="Google Shape;171;p15"/>
          <p:cNvCxnSpPr/>
          <p:nvPr/>
        </p:nvCxnSpPr>
        <p:spPr>
          <a:xfrm rot="10800000">
            <a:off x="2546100" y="40112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172" name="Google Shape;172;p15"/>
          <p:cNvCxnSpPr/>
          <p:nvPr/>
        </p:nvCxnSpPr>
        <p:spPr>
          <a:xfrm>
            <a:off x="7317663" y="1957500"/>
            <a:ext cx="0" cy="1236000"/>
          </a:xfrm>
          <a:prstGeom prst="straightConnector1">
            <a:avLst/>
          </a:prstGeom>
          <a:noFill/>
          <a:ln cap="flat" cmpd="sng" w="9525">
            <a:solidFill>
              <a:schemeClr val="accent2"/>
            </a:solidFill>
            <a:prstDash val="solid"/>
            <a:round/>
            <a:headEnd len="med" w="med" type="none"/>
            <a:tailEnd len="med" w="med" type="none"/>
          </a:ln>
        </p:spPr>
      </p:cxnSp>
      <p:sp>
        <p:nvSpPr>
          <p:cNvPr id="173" name="Google Shape;173;p15"/>
          <p:cNvSpPr txBox="1"/>
          <p:nvPr>
            <p:ph type="title"/>
          </p:nvPr>
        </p:nvSpPr>
        <p:spPr>
          <a:xfrm>
            <a:off x="2391900" y="2948645"/>
            <a:ext cx="4360200" cy="75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4" name="Google Shape;174;p15"/>
          <p:cNvSpPr txBox="1"/>
          <p:nvPr>
            <p:ph idx="1" type="subTitle"/>
          </p:nvPr>
        </p:nvSpPr>
        <p:spPr>
          <a:xfrm>
            <a:off x="2075850" y="1326150"/>
            <a:ext cx="4992300" cy="1512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000">
                <a:solidFill>
                  <a:schemeClr val="dk1"/>
                </a:solidFill>
              </a:defRPr>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cxnSp>
        <p:nvCxnSpPr>
          <p:cNvPr id="175" name="Google Shape;175;p1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76" name="Google Shape;176;p1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177" name="Shape 177"/>
        <p:cNvGrpSpPr/>
        <p:nvPr/>
      </p:nvGrpSpPr>
      <p:grpSpPr>
        <a:xfrm>
          <a:off x="0" y="0"/>
          <a:ext cx="0" cy="0"/>
          <a:chOff x="0" y="0"/>
          <a:chExt cx="0" cy="0"/>
        </a:xfrm>
      </p:grpSpPr>
      <p:pic>
        <p:nvPicPr>
          <p:cNvPr id="178" name="Google Shape;178;p16"/>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179" name="Google Shape;179;p1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 name="Google Shape;184;p1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85" name="Google Shape;185;p1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86" name="Google Shape;186;p1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187" name="Google Shape;187;p1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188" name="Google Shape;188;p16"/>
          <p:cNvSpPr txBox="1"/>
          <p:nvPr>
            <p:ph type="title"/>
          </p:nvPr>
        </p:nvSpPr>
        <p:spPr>
          <a:xfrm>
            <a:off x="4000502" y="2391300"/>
            <a:ext cx="4193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89" name="Google Shape;189;p16"/>
          <p:cNvSpPr txBox="1"/>
          <p:nvPr>
            <p:ph hasCustomPrompt="1" idx="2" type="title"/>
          </p:nvPr>
        </p:nvSpPr>
        <p:spPr>
          <a:xfrm>
            <a:off x="5402270"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90" name="Google Shape;190;p16"/>
          <p:cNvSpPr txBox="1"/>
          <p:nvPr>
            <p:ph idx="1" type="subTitle"/>
          </p:nvPr>
        </p:nvSpPr>
        <p:spPr>
          <a:xfrm>
            <a:off x="4000500" y="3296425"/>
            <a:ext cx="4193700" cy="71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0_1">
    <p:spTree>
      <p:nvGrpSpPr>
        <p:cNvPr id="191" name="Shape 191"/>
        <p:cNvGrpSpPr/>
        <p:nvPr/>
      </p:nvGrpSpPr>
      <p:grpSpPr>
        <a:xfrm>
          <a:off x="0" y="0"/>
          <a:ext cx="0" cy="0"/>
          <a:chOff x="0" y="0"/>
          <a:chExt cx="0" cy="0"/>
        </a:xfrm>
      </p:grpSpPr>
      <p:pic>
        <p:nvPicPr>
          <p:cNvPr id="192" name="Google Shape;192;p17"/>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193" name="Google Shape;193;p17"/>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7"/>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7"/>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7"/>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7"/>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8" name="Google Shape;198;p17"/>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199" name="Google Shape;199;p17"/>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00" name="Google Shape;200;p17"/>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01" name="Google Shape;201;p17"/>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202" name="Google Shape;202;p17"/>
          <p:cNvSpPr txBox="1"/>
          <p:nvPr>
            <p:ph type="title"/>
          </p:nvPr>
        </p:nvSpPr>
        <p:spPr>
          <a:xfrm>
            <a:off x="2474763" y="2391300"/>
            <a:ext cx="4193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7"/>
          <p:cNvSpPr txBox="1"/>
          <p:nvPr>
            <p:ph hasCustomPrompt="1" idx="2" type="title"/>
          </p:nvPr>
        </p:nvSpPr>
        <p:spPr>
          <a:xfrm>
            <a:off x="3876530"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4" name="Google Shape;204;p17"/>
          <p:cNvSpPr txBox="1"/>
          <p:nvPr>
            <p:ph idx="1" type="subTitle"/>
          </p:nvPr>
        </p:nvSpPr>
        <p:spPr>
          <a:xfrm>
            <a:off x="2474763" y="3296425"/>
            <a:ext cx="4193700" cy="42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
    <p:spTree>
      <p:nvGrpSpPr>
        <p:cNvPr id="205" name="Shape 205"/>
        <p:cNvGrpSpPr/>
        <p:nvPr/>
      </p:nvGrpSpPr>
      <p:grpSpPr>
        <a:xfrm>
          <a:off x="0" y="0"/>
          <a:ext cx="0" cy="0"/>
          <a:chOff x="0" y="0"/>
          <a:chExt cx="0" cy="0"/>
        </a:xfrm>
      </p:grpSpPr>
      <p:pic>
        <p:nvPicPr>
          <p:cNvPr id="206" name="Google Shape;206;p18"/>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207" name="Google Shape;207;p18"/>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8"/>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8"/>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8"/>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8"/>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8"/>
          <p:cNvSpPr txBox="1"/>
          <p:nvPr>
            <p:ph type="title"/>
          </p:nvPr>
        </p:nvSpPr>
        <p:spPr>
          <a:xfrm>
            <a:off x="1198550" y="1077451"/>
            <a:ext cx="3852000" cy="18153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3" name="Google Shape;213;p18"/>
          <p:cNvSpPr txBox="1"/>
          <p:nvPr>
            <p:ph idx="1" type="subTitle"/>
          </p:nvPr>
        </p:nvSpPr>
        <p:spPr>
          <a:xfrm>
            <a:off x="1198550" y="2892627"/>
            <a:ext cx="3852000" cy="118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214" name="Google Shape;214;p18"/>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15" name="Google Shape;215;p18"/>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16" name="Google Shape;216;p18"/>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17" name="Google Shape;217;p18"/>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218" name="Shape 218"/>
        <p:cNvGrpSpPr/>
        <p:nvPr/>
      </p:nvGrpSpPr>
      <p:grpSpPr>
        <a:xfrm>
          <a:off x="0" y="0"/>
          <a:ext cx="0" cy="0"/>
          <a:chOff x="0" y="0"/>
          <a:chExt cx="0" cy="0"/>
        </a:xfrm>
      </p:grpSpPr>
      <p:pic>
        <p:nvPicPr>
          <p:cNvPr id="219" name="Google Shape;219;p19"/>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220" name="Google Shape;220;p19"/>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9"/>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9"/>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9"/>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9"/>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9"/>
          <p:cNvSpPr txBox="1"/>
          <p:nvPr>
            <p:ph type="title"/>
          </p:nvPr>
        </p:nvSpPr>
        <p:spPr>
          <a:xfrm>
            <a:off x="5218500" y="1628000"/>
            <a:ext cx="3044100" cy="8193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31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6" name="Google Shape;226;p19"/>
          <p:cNvSpPr txBox="1"/>
          <p:nvPr>
            <p:ph idx="1" type="subTitle"/>
          </p:nvPr>
        </p:nvSpPr>
        <p:spPr>
          <a:xfrm>
            <a:off x="5218500" y="2447250"/>
            <a:ext cx="3044100" cy="121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227" name="Google Shape;227;p19"/>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28" name="Google Shape;228;p19"/>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29" name="Google Shape;229;p19"/>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30" name="Google Shape;230;p19"/>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
    <p:spTree>
      <p:nvGrpSpPr>
        <p:cNvPr id="231" name="Shape 231"/>
        <p:cNvGrpSpPr/>
        <p:nvPr/>
      </p:nvGrpSpPr>
      <p:grpSpPr>
        <a:xfrm>
          <a:off x="0" y="0"/>
          <a:ext cx="0" cy="0"/>
          <a:chOff x="0" y="0"/>
          <a:chExt cx="0" cy="0"/>
        </a:xfrm>
      </p:grpSpPr>
      <p:pic>
        <p:nvPicPr>
          <p:cNvPr id="232" name="Google Shape;232;p20"/>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233" name="Google Shape;233;p20"/>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0"/>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0"/>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0"/>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0"/>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0"/>
          <p:cNvSpPr txBox="1"/>
          <p:nvPr>
            <p:ph type="title"/>
          </p:nvPr>
        </p:nvSpPr>
        <p:spPr>
          <a:xfrm>
            <a:off x="1527900" y="1625550"/>
            <a:ext cx="3044100" cy="82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9" name="Google Shape;239;p20"/>
          <p:cNvSpPr txBox="1"/>
          <p:nvPr>
            <p:ph idx="1" type="subTitle"/>
          </p:nvPr>
        </p:nvSpPr>
        <p:spPr>
          <a:xfrm>
            <a:off x="1527900" y="2447250"/>
            <a:ext cx="3044100" cy="1288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240" name="Google Shape;240;p20"/>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41" name="Google Shape;241;p20"/>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42" name="Google Shape;242;p20"/>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43" name="Google Shape;243;p20"/>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
    <p:spTree>
      <p:nvGrpSpPr>
        <p:cNvPr id="244" name="Shape 244"/>
        <p:cNvGrpSpPr/>
        <p:nvPr/>
      </p:nvGrpSpPr>
      <p:grpSpPr>
        <a:xfrm>
          <a:off x="0" y="0"/>
          <a:ext cx="0" cy="0"/>
          <a:chOff x="0" y="0"/>
          <a:chExt cx="0" cy="0"/>
        </a:xfrm>
      </p:grpSpPr>
      <p:pic>
        <p:nvPicPr>
          <p:cNvPr id="245" name="Google Shape;245;p21"/>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246" name="Google Shape;246;p21"/>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1"/>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1"/>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1"/>
          <p:cNvSpPr txBox="1"/>
          <p:nvPr>
            <p:ph type="title"/>
          </p:nvPr>
        </p:nvSpPr>
        <p:spPr>
          <a:xfrm>
            <a:off x="4316425" y="1625550"/>
            <a:ext cx="3044100" cy="821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2" name="Google Shape;252;p21"/>
          <p:cNvSpPr txBox="1"/>
          <p:nvPr>
            <p:ph idx="1" type="subTitle"/>
          </p:nvPr>
        </p:nvSpPr>
        <p:spPr>
          <a:xfrm>
            <a:off x="4316425" y="2447250"/>
            <a:ext cx="3044100" cy="1186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253" name="Google Shape;253;p21"/>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54" name="Google Shape;254;p21"/>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55" name="Google Shape;255;p21"/>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56" name="Google Shape;256;p21"/>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57" name="Shape 257"/>
        <p:cNvGrpSpPr/>
        <p:nvPr/>
      </p:nvGrpSpPr>
      <p:grpSpPr>
        <a:xfrm>
          <a:off x="0" y="0"/>
          <a:ext cx="0" cy="0"/>
          <a:chOff x="0" y="0"/>
          <a:chExt cx="0" cy="0"/>
        </a:xfrm>
      </p:grpSpPr>
      <p:pic>
        <p:nvPicPr>
          <p:cNvPr id="258" name="Google Shape;258;p22"/>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259" name="Google Shape;259;p22"/>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2"/>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2"/>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2"/>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2"/>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5" name="Google Shape;265;p22"/>
          <p:cNvSpPr txBox="1"/>
          <p:nvPr>
            <p:ph idx="2" type="title"/>
          </p:nvPr>
        </p:nvSpPr>
        <p:spPr>
          <a:xfrm>
            <a:off x="5139375" y="1258956"/>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6" name="Google Shape;266;p22"/>
          <p:cNvSpPr txBox="1"/>
          <p:nvPr>
            <p:ph idx="1" type="subTitle"/>
          </p:nvPr>
        </p:nvSpPr>
        <p:spPr>
          <a:xfrm>
            <a:off x="5139375" y="1670381"/>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7" name="Google Shape;267;p22"/>
          <p:cNvSpPr txBox="1"/>
          <p:nvPr>
            <p:ph idx="3" type="title"/>
          </p:nvPr>
        </p:nvSpPr>
        <p:spPr>
          <a:xfrm>
            <a:off x="5139369" y="2347788"/>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68" name="Google Shape;268;p22"/>
          <p:cNvSpPr txBox="1"/>
          <p:nvPr>
            <p:ph idx="4" type="subTitle"/>
          </p:nvPr>
        </p:nvSpPr>
        <p:spPr>
          <a:xfrm>
            <a:off x="5139372" y="2759213"/>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9" name="Google Shape;269;p22"/>
          <p:cNvSpPr txBox="1"/>
          <p:nvPr>
            <p:ph idx="5" type="title"/>
          </p:nvPr>
        </p:nvSpPr>
        <p:spPr>
          <a:xfrm>
            <a:off x="5139371" y="3436619"/>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0" name="Google Shape;270;p22"/>
          <p:cNvSpPr txBox="1"/>
          <p:nvPr>
            <p:ph idx="6" type="subTitle"/>
          </p:nvPr>
        </p:nvSpPr>
        <p:spPr>
          <a:xfrm>
            <a:off x="5139375" y="3848044"/>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271" name="Google Shape;271;p22"/>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72" name="Google Shape;272;p22"/>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73" name="Google Shape;273;p22"/>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74" name="Google Shape;274;p22"/>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275" name="Shape 275"/>
        <p:cNvGrpSpPr/>
        <p:nvPr/>
      </p:nvGrpSpPr>
      <p:grpSpPr>
        <a:xfrm>
          <a:off x="0" y="0"/>
          <a:ext cx="0" cy="0"/>
          <a:chOff x="0" y="0"/>
          <a:chExt cx="0" cy="0"/>
        </a:xfrm>
      </p:grpSpPr>
      <p:pic>
        <p:nvPicPr>
          <p:cNvPr id="276" name="Google Shape;276;p23"/>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277" name="Google Shape;277;p23"/>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3"/>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3"/>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3"/>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3"/>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3"/>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3" name="Google Shape;283;p23"/>
          <p:cNvSpPr txBox="1"/>
          <p:nvPr>
            <p:ph idx="2" type="title"/>
          </p:nvPr>
        </p:nvSpPr>
        <p:spPr>
          <a:xfrm>
            <a:off x="937700"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4" name="Google Shape;284;p23"/>
          <p:cNvSpPr txBox="1"/>
          <p:nvPr>
            <p:ph idx="1" type="subTitle"/>
          </p:nvPr>
        </p:nvSpPr>
        <p:spPr>
          <a:xfrm>
            <a:off x="937700"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5" name="Google Shape;285;p23"/>
          <p:cNvSpPr txBox="1"/>
          <p:nvPr>
            <p:ph idx="3" type="title"/>
          </p:nvPr>
        </p:nvSpPr>
        <p:spPr>
          <a:xfrm>
            <a:off x="3484419"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6" name="Google Shape;286;p23"/>
          <p:cNvSpPr txBox="1"/>
          <p:nvPr>
            <p:ph idx="4" type="subTitle"/>
          </p:nvPr>
        </p:nvSpPr>
        <p:spPr>
          <a:xfrm>
            <a:off x="3484422"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7" name="Google Shape;287;p23"/>
          <p:cNvSpPr txBox="1"/>
          <p:nvPr>
            <p:ph idx="5" type="title"/>
          </p:nvPr>
        </p:nvSpPr>
        <p:spPr>
          <a:xfrm>
            <a:off x="6031146"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88" name="Google Shape;288;p23"/>
          <p:cNvSpPr txBox="1"/>
          <p:nvPr>
            <p:ph idx="6" type="subTitle"/>
          </p:nvPr>
        </p:nvSpPr>
        <p:spPr>
          <a:xfrm>
            <a:off x="6031150"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9" name="Google Shape;289;p23"/>
          <p:cNvSpPr txBox="1"/>
          <p:nvPr>
            <p:ph hasCustomPrompt="1" idx="7" type="title"/>
          </p:nvPr>
        </p:nvSpPr>
        <p:spPr>
          <a:xfrm>
            <a:off x="1502000"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90" name="Google Shape;290;p23"/>
          <p:cNvSpPr txBox="1"/>
          <p:nvPr>
            <p:ph hasCustomPrompt="1" idx="8" type="title"/>
          </p:nvPr>
        </p:nvSpPr>
        <p:spPr>
          <a:xfrm>
            <a:off x="4046975"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91" name="Google Shape;291;p23"/>
          <p:cNvSpPr txBox="1"/>
          <p:nvPr>
            <p:ph hasCustomPrompt="1" idx="9" type="title"/>
          </p:nvPr>
        </p:nvSpPr>
        <p:spPr>
          <a:xfrm>
            <a:off x="6591950"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cxnSp>
        <p:nvCxnSpPr>
          <p:cNvPr id="292" name="Google Shape;292;p23"/>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93" name="Google Shape;293;p23"/>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294" name="Google Shape;294;p23"/>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295" name="Google Shape;295;p23"/>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2">
    <p:spTree>
      <p:nvGrpSpPr>
        <p:cNvPr id="296" name="Shape 296"/>
        <p:cNvGrpSpPr/>
        <p:nvPr/>
      </p:nvGrpSpPr>
      <p:grpSpPr>
        <a:xfrm>
          <a:off x="0" y="0"/>
          <a:ext cx="0" cy="0"/>
          <a:chOff x="0" y="0"/>
          <a:chExt cx="0" cy="0"/>
        </a:xfrm>
      </p:grpSpPr>
      <p:pic>
        <p:nvPicPr>
          <p:cNvPr id="297" name="Google Shape;297;p24"/>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298" name="Google Shape;298;p24"/>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4"/>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4"/>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4"/>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4"/>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4"/>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4" name="Google Shape;304;p24"/>
          <p:cNvSpPr txBox="1"/>
          <p:nvPr>
            <p:ph idx="2" type="title"/>
          </p:nvPr>
        </p:nvSpPr>
        <p:spPr>
          <a:xfrm flipH="1">
            <a:off x="937700" y="1833159"/>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5" name="Google Shape;305;p24"/>
          <p:cNvSpPr txBox="1"/>
          <p:nvPr>
            <p:ph idx="1" type="subTitle"/>
          </p:nvPr>
        </p:nvSpPr>
        <p:spPr>
          <a:xfrm flipH="1">
            <a:off x="937700" y="1299034"/>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6" name="Google Shape;306;p24"/>
          <p:cNvSpPr txBox="1"/>
          <p:nvPr>
            <p:ph idx="3" type="title"/>
          </p:nvPr>
        </p:nvSpPr>
        <p:spPr>
          <a:xfrm>
            <a:off x="3484419" y="18331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7" name="Google Shape;307;p24"/>
          <p:cNvSpPr txBox="1"/>
          <p:nvPr>
            <p:ph idx="4" type="subTitle"/>
          </p:nvPr>
        </p:nvSpPr>
        <p:spPr>
          <a:xfrm>
            <a:off x="3484422" y="129901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8" name="Google Shape;308;p24"/>
          <p:cNvSpPr txBox="1"/>
          <p:nvPr>
            <p:ph idx="5" type="title"/>
          </p:nvPr>
        </p:nvSpPr>
        <p:spPr>
          <a:xfrm>
            <a:off x="6031146" y="18331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9" name="Google Shape;309;p24"/>
          <p:cNvSpPr txBox="1"/>
          <p:nvPr>
            <p:ph idx="6" type="subTitle"/>
          </p:nvPr>
        </p:nvSpPr>
        <p:spPr>
          <a:xfrm>
            <a:off x="6031150" y="129901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310" name="Google Shape;310;p24"/>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11" name="Google Shape;311;p24"/>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12" name="Google Shape;312;p24"/>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13" name="Google Shape;313;p24"/>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1_1">
    <p:spTree>
      <p:nvGrpSpPr>
        <p:cNvPr id="314" name="Shape 314"/>
        <p:cNvGrpSpPr/>
        <p:nvPr/>
      </p:nvGrpSpPr>
      <p:grpSpPr>
        <a:xfrm>
          <a:off x="0" y="0"/>
          <a:ext cx="0" cy="0"/>
          <a:chOff x="0" y="0"/>
          <a:chExt cx="0" cy="0"/>
        </a:xfrm>
      </p:grpSpPr>
      <p:pic>
        <p:nvPicPr>
          <p:cNvPr id="315" name="Google Shape;315;p25"/>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316" name="Google Shape;316;p25"/>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5"/>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5"/>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5"/>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5"/>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5"/>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2" name="Google Shape;322;p25"/>
          <p:cNvSpPr txBox="1"/>
          <p:nvPr>
            <p:ph idx="2" type="title"/>
          </p:nvPr>
        </p:nvSpPr>
        <p:spPr>
          <a:xfrm>
            <a:off x="1565650" y="3444725"/>
            <a:ext cx="2703900" cy="4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3" name="Google Shape;323;p25"/>
          <p:cNvSpPr txBox="1"/>
          <p:nvPr>
            <p:ph idx="1" type="subTitle"/>
          </p:nvPr>
        </p:nvSpPr>
        <p:spPr>
          <a:xfrm>
            <a:off x="1829950" y="3841675"/>
            <a:ext cx="2175300" cy="68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4" name="Google Shape;324;p25"/>
          <p:cNvSpPr txBox="1"/>
          <p:nvPr>
            <p:ph idx="3" type="title"/>
          </p:nvPr>
        </p:nvSpPr>
        <p:spPr>
          <a:xfrm>
            <a:off x="4874397" y="3444725"/>
            <a:ext cx="2703900" cy="4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25" name="Google Shape;325;p25"/>
          <p:cNvSpPr txBox="1"/>
          <p:nvPr>
            <p:ph idx="4" type="subTitle"/>
          </p:nvPr>
        </p:nvSpPr>
        <p:spPr>
          <a:xfrm>
            <a:off x="5138679" y="3841675"/>
            <a:ext cx="2175300" cy="68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326" name="Google Shape;326;p25"/>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27" name="Google Shape;327;p2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28" name="Google Shape;328;p25"/>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29" name="Google Shape;329;p2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330" name="Google Shape;330;p25"/>
          <p:cNvSpPr txBox="1"/>
          <p:nvPr>
            <p:ph idx="5" type="title"/>
          </p:nvPr>
        </p:nvSpPr>
        <p:spPr>
          <a:xfrm>
            <a:off x="1634675" y="1177075"/>
            <a:ext cx="25659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31" name="Google Shape;331;p25"/>
          <p:cNvSpPr txBox="1"/>
          <p:nvPr>
            <p:ph idx="6" type="title"/>
          </p:nvPr>
        </p:nvSpPr>
        <p:spPr>
          <a:xfrm>
            <a:off x="4943388" y="1177075"/>
            <a:ext cx="25659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6_1_1_1">
    <p:spTree>
      <p:nvGrpSpPr>
        <p:cNvPr id="332" name="Shape 332"/>
        <p:cNvGrpSpPr/>
        <p:nvPr/>
      </p:nvGrpSpPr>
      <p:grpSpPr>
        <a:xfrm>
          <a:off x="0" y="0"/>
          <a:ext cx="0" cy="0"/>
          <a:chOff x="0" y="0"/>
          <a:chExt cx="0" cy="0"/>
        </a:xfrm>
      </p:grpSpPr>
      <p:pic>
        <p:nvPicPr>
          <p:cNvPr id="333" name="Google Shape;333;p26"/>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334" name="Google Shape;334;p2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6"/>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40" name="Google Shape;340;p26"/>
          <p:cNvSpPr txBox="1"/>
          <p:nvPr>
            <p:ph idx="2" type="title"/>
          </p:nvPr>
        </p:nvSpPr>
        <p:spPr>
          <a:xfrm>
            <a:off x="893751" y="1434872"/>
            <a:ext cx="27039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1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41" name="Google Shape;341;p26"/>
          <p:cNvSpPr txBox="1"/>
          <p:nvPr>
            <p:ph idx="1" type="subTitle"/>
          </p:nvPr>
        </p:nvSpPr>
        <p:spPr>
          <a:xfrm>
            <a:off x="1206325" y="1846300"/>
            <a:ext cx="4143000" cy="95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cxnSp>
        <p:nvCxnSpPr>
          <p:cNvPr id="342" name="Google Shape;342;p2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43" name="Google Shape;343;p2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44" name="Google Shape;344;p2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45" name="Google Shape;345;p2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346" name="Google Shape;346;p26"/>
          <p:cNvSpPr txBox="1"/>
          <p:nvPr>
            <p:ph idx="3" type="title"/>
          </p:nvPr>
        </p:nvSpPr>
        <p:spPr>
          <a:xfrm>
            <a:off x="893751" y="2981384"/>
            <a:ext cx="27039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347" name="Google Shape;347;p26"/>
          <p:cNvSpPr txBox="1"/>
          <p:nvPr>
            <p:ph idx="4" type="subTitle"/>
          </p:nvPr>
        </p:nvSpPr>
        <p:spPr>
          <a:xfrm>
            <a:off x="1206325" y="3392823"/>
            <a:ext cx="4143000" cy="95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48" name="Shape 348"/>
        <p:cNvGrpSpPr/>
        <p:nvPr/>
      </p:nvGrpSpPr>
      <p:grpSpPr>
        <a:xfrm>
          <a:off x="0" y="0"/>
          <a:ext cx="0" cy="0"/>
          <a:chOff x="0" y="0"/>
          <a:chExt cx="0" cy="0"/>
        </a:xfrm>
      </p:grpSpPr>
      <p:pic>
        <p:nvPicPr>
          <p:cNvPr id="349" name="Google Shape;349;p27"/>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350" name="Google Shape;350;p27"/>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7"/>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7"/>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7"/>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7"/>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7"/>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6" name="Google Shape;356;p27"/>
          <p:cNvSpPr txBox="1"/>
          <p:nvPr>
            <p:ph idx="2" type="title"/>
          </p:nvPr>
        </p:nvSpPr>
        <p:spPr>
          <a:xfrm>
            <a:off x="893750" y="1767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7" name="Google Shape;357;p27"/>
          <p:cNvSpPr txBox="1"/>
          <p:nvPr>
            <p:ph idx="1" type="subTitle"/>
          </p:nvPr>
        </p:nvSpPr>
        <p:spPr>
          <a:xfrm>
            <a:off x="893750" y="2179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8" name="Google Shape;358;p27"/>
          <p:cNvSpPr txBox="1"/>
          <p:nvPr>
            <p:ph idx="3" type="title"/>
          </p:nvPr>
        </p:nvSpPr>
        <p:spPr>
          <a:xfrm>
            <a:off x="6203979" y="1767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59" name="Google Shape;359;p27"/>
          <p:cNvSpPr txBox="1"/>
          <p:nvPr>
            <p:ph idx="4" type="subTitle"/>
          </p:nvPr>
        </p:nvSpPr>
        <p:spPr>
          <a:xfrm>
            <a:off x="6203975" y="2179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0" name="Google Shape;360;p27"/>
          <p:cNvSpPr txBox="1"/>
          <p:nvPr>
            <p:ph idx="5" type="title"/>
          </p:nvPr>
        </p:nvSpPr>
        <p:spPr>
          <a:xfrm>
            <a:off x="893750" y="3429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61" name="Google Shape;361;p27"/>
          <p:cNvSpPr txBox="1"/>
          <p:nvPr>
            <p:ph idx="6" type="subTitle"/>
          </p:nvPr>
        </p:nvSpPr>
        <p:spPr>
          <a:xfrm>
            <a:off x="893750" y="3841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2" name="Google Shape;362;p27"/>
          <p:cNvSpPr txBox="1"/>
          <p:nvPr>
            <p:ph idx="7" type="title"/>
          </p:nvPr>
        </p:nvSpPr>
        <p:spPr>
          <a:xfrm>
            <a:off x="6203979" y="3429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63" name="Google Shape;363;p27"/>
          <p:cNvSpPr txBox="1"/>
          <p:nvPr>
            <p:ph idx="8" type="subTitle"/>
          </p:nvPr>
        </p:nvSpPr>
        <p:spPr>
          <a:xfrm>
            <a:off x="6204027" y="3841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364" name="Google Shape;364;p27"/>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65" name="Google Shape;365;p27"/>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66" name="Google Shape;366;p27"/>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67" name="Google Shape;367;p27"/>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68" name="Shape 368"/>
        <p:cNvGrpSpPr/>
        <p:nvPr/>
      </p:nvGrpSpPr>
      <p:grpSpPr>
        <a:xfrm>
          <a:off x="0" y="0"/>
          <a:ext cx="0" cy="0"/>
          <a:chOff x="0" y="0"/>
          <a:chExt cx="0" cy="0"/>
        </a:xfrm>
      </p:grpSpPr>
      <p:pic>
        <p:nvPicPr>
          <p:cNvPr id="369" name="Google Shape;369;p28"/>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370" name="Google Shape;370;p28"/>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8"/>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8"/>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8"/>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8"/>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376" name="Google Shape;376;p28"/>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77" name="Google Shape;377;p28"/>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378" name="Google Shape;378;p28"/>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379" name="Google Shape;379;p28"/>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380" name="Google Shape;380;p28"/>
          <p:cNvSpPr txBox="1"/>
          <p:nvPr>
            <p:ph idx="2" type="title"/>
          </p:nvPr>
        </p:nvSpPr>
        <p:spPr>
          <a:xfrm>
            <a:off x="893750"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1" name="Google Shape;381;p28"/>
          <p:cNvSpPr txBox="1"/>
          <p:nvPr>
            <p:ph idx="1" type="subTitle"/>
          </p:nvPr>
        </p:nvSpPr>
        <p:spPr>
          <a:xfrm>
            <a:off x="893750" y="2182075"/>
            <a:ext cx="1986000" cy="72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2" name="Google Shape;382;p28"/>
          <p:cNvSpPr txBox="1"/>
          <p:nvPr>
            <p:ph idx="3" type="title"/>
          </p:nvPr>
        </p:nvSpPr>
        <p:spPr>
          <a:xfrm>
            <a:off x="2990526"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3" name="Google Shape;383;p28"/>
          <p:cNvSpPr txBox="1"/>
          <p:nvPr>
            <p:ph idx="4" type="subTitle"/>
          </p:nvPr>
        </p:nvSpPr>
        <p:spPr>
          <a:xfrm>
            <a:off x="2990525" y="2182075"/>
            <a:ext cx="1986000" cy="72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4" name="Google Shape;384;p28"/>
          <p:cNvSpPr txBox="1"/>
          <p:nvPr>
            <p:ph idx="5" type="title"/>
          </p:nvPr>
        </p:nvSpPr>
        <p:spPr>
          <a:xfrm>
            <a:off x="893750"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5" name="Google Shape;385;p28"/>
          <p:cNvSpPr txBox="1"/>
          <p:nvPr>
            <p:ph idx="6" type="subTitle"/>
          </p:nvPr>
        </p:nvSpPr>
        <p:spPr>
          <a:xfrm>
            <a:off x="893750" y="3844075"/>
            <a:ext cx="1986000" cy="7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6" name="Google Shape;386;p28"/>
          <p:cNvSpPr txBox="1"/>
          <p:nvPr>
            <p:ph idx="7" type="title"/>
          </p:nvPr>
        </p:nvSpPr>
        <p:spPr>
          <a:xfrm>
            <a:off x="2990523"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87" name="Google Shape;387;p28"/>
          <p:cNvSpPr txBox="1"/>
          <p:nvPr>
            <p:ph idx="8" type="subTitle"/>
          </p:nvPr>
        </p:nvSpPr>
        <p:spPr>
          <a:xfrm>
            <a:off x="2990574" y="3844075"/>
            <a:ext cx="1986000" cy="7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8" name="Google Shape;388;p28"/>
          <p:cNvSpPr txBox="1"/>
          <p:nvPr>
            <p:ph hasCustomPrompt="1" idx="9" type="title"/>
          </p:nvPr>
        </p:nvSpPr>
        <p:spPr>
          <a:xfrm>
            <a:off x="1516275"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89" name="Google Shape;389;p28"/>
          <p:cNvSpPr txBox="1"/>
          <p:nvPr>
            <p:ph hasCustomPrompt="1" idx="13" type="title"/>
          </p:nvPr>
        </p:nvSpPr>
        <p:spPr>
          <a:xfrm>
            <a:off x="3613025"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90" name="Google Shape;390;p28"/>
          <p:cNvSpPr txBox="1"/>
          <p:nvPr>
            <p:ph hasCustomPrompt="1" idx="14" type="title"/>
          </p:nvPr>
        </p:nvSpPr>
        <p:spPr>
          <a:xfrm>
            <a:off x="1516275"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91" name="Google Shape;391;p28"/>
          <p:cNvSpPr txBox="1"/>
          <p:nvPr>
            <p:ph hasCustomPrompt="1" idx="15" type="title"/>
          </p:nvPr>
        </p:nvSpPr>
        <p:spPr>
          <a:xfrm>
            <a:off x="3613025"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2" name="Shape 392"/>
        <p:cNvGrpSpPr/>
        <p:nvPr/>
      </p:nvGrpSpPr>
      <p:grpSpPr>
        <a:xfrm>
          <a:off x="0" y="0"/>
          <a:ext cx="0" cy="0"/>
          <a:chOff x="0" y="0"/>
          <a:chExt cx="0" cy="0"/>
        </a:xfrm>
      </p:grpSpPr>
      <p:pic>
        <p:nvPicPr>
          <p:cNvPr id="393" name="Google Shape;393;p29"/>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394" name="Google Shape;394;p29"/>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9"/>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9"/>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0" name="Google Shape;400;p29"/>
          <p:cNvSpPr txBox="1"/>
          <p:nvPr>
            <p:ph idx="2" type="title"/>
          </p:nvPr>
        </p:nvSpPr>
        <p:spPr>
          <a:xfrm>
            <a:off x="1101175"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1" name="Google Shape;401;p29"/>
          <p:cNvSpPr txBox="1"/>
          <p:nvPr>
            <p:ph idx="1" type="subTitle"/>
          </p:nvPr>
        </p:nvSpPr>
        <p:spPr>
          <a:xfrm>
            <a:off x="1101175"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2" name="Google Shape;402;p29"/>
          <p:cNvSpPr txBox="1"/>
          <p:nvPr>
            <p:ph idx="3" type="title"/>
          </p:nvPr>
        </p:nvSpPr>
        <p:spPr>
          <a:xfrm>
            <a:off x="3578951"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3" name="Google Shape;403;p29"/>
          <p:cNvSpPr txBox="1"/>
          <p:nvPr>
            <p:ph idx="4" type="subTitle"/>
          </p:nvPr>
        </p:nvSpPr>
        <p:spPr>
          <a:xfrm>
            <a:off x="3578950"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4" name="Google Shape;404;p29"/>
          <p:cNvSpPr txBox="1"/>
          <p:nvPr>
            <p:ph idx="5" type="title"/>
          </p:nvPr>
        </p:nvSpPr>
        <p:spPr>
          <a:xfrm>
            <a:off x="1101175"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5" name="Google Shape;405;p29"/>
          <p:cNvSpPr txBox="1"/>
          <p:nvPr>
            <p:ph idx="6" type="subTitle"/>
          </p:nvPr>
        </p:nvSpPr>
        <p:spPr>
          <a:xfrm>
            <a:off x="1101175"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6" name="Google Shape;406;p29"/>
          <p:cNvSpPr txBox="1"/>
          <p:nvPr>
            <p:ph idx="7" type="title"/>
          </p:nvPr>
        </p:nvSpPr>
        <p:spPr>
          <a:xfrm>
            <a:off x="3578948"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7" name="Google Shape;407;p29"/>
          <p:cNvSpPr txBox="1"/>
          <p:nvPr>
            <p:ph idx="8" type="subTitle"/>
          </p:nvPr>
        </p:nvSpPr>
        <p:spPr>
          <a:xfrm>
            <a:off x="3578997"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8" name="Google Shape;408;p29"/>
          <p:cNvSpPr txBox="1"/>
          <p:nvPr>
            <p:ph idx="9" type="title"/>
          </p:nvPr>
        </p:nvSpPr>
        <p:spPr>
          <a:xfrm>
            <a:off x="6056727"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9" name="Google Shape;409;p29"/>
          <p:cNvSpPr txBox="1"/>
          <p:nvPr>
            <p:ph idx="13" type="subTitle"/>
          </p:nvPr>
        </p:nvSpPr>
        <p:spPr>
          <a:xfrm>
            <a:off x="6056725"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10" name="Google Shape;410;p29"/>
          <p:cNvSpPr txBox="1"/>
          <p:nvPr>
            <p:ph idx="14" type="title"/>
          </p:nvPr>
        </p:nvSpPr>
        <p:spPr>
          <a:xfrm>
            <a:off x="6056727"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1" name="Google Shape;411;p29"/>
          <p:cNvSpPr txBox="1"/>
          <p:nvPr>
            <p:ph idx="15" type="subTitle"/>
          </p:nvPr>
        </p:nvSpPr>
        <p:spPr>
          <a:xfrm>
            <a:off x="6056825"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412" name="Google Shape;412;p29"/>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13" name="Google Shape;413;p29"/>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14" name="Google Shape;414;p29"/>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15" name="Google Shape;415;p29"/>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416" name="Google Shape;416;p29"/>
          <p:cNvSpPr txBox="1"/>
          <p:nvPr>
            <p:ph hasCustomPrompt="1" idx="16" type="title"/>
          </p:nvPr>
        </p:nvSpPr>
        <p:spPr>
          <a:xfrm>
            <a:off x="172370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17" name="Google Shape;417;p29"/>
          <p:cNvSpPr txBox="1"/>
          <p:nvPr>
            <p:ph hasCustomPrompt="1" idx="17" type="title"/>
          </p:nvPr>
        </p:nvSpPr>
        <p:spPr>
          <a:xfrm>
            <a:off x="420145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18" name="Google Shape;418;p29"/>
          <p:cNvSpPr txBox="1"/>
          <p:nvPr>
            <p:ph hasCustomPrompt="1" idx="18" type="title"/>
          </p:nvPr>
        </p:nvSpPr>
        <p:spPr>
          <a:xfrm>
            <a:off x="667920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19" name="Google Shape;419;p29"/>
          <p:cNvSpPr txBox="1"/>
          <p:nvPr>
            <p:ph hasCustomPrompt="1" idx="19" type="title"/>
          </p:nvPr>
        </p:nvSpPr>
        <p:spPr>
          <a:xfrm>
            <a:off x="172370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20" name="Google Shape;420;p29"/>
          <p:cNvSpPr txBox="1"/>
          <p:nvPr>
            <p:ph hasCustomPrompt="1" idx="20" type="title"/>
          </p:nvPr>
        </p:nvSpPr>
        <p:spPr>
          <a:xfrm>
            <a:off x="420145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421" name="Google Shape;421;p29"/>
          <p:cNvSpPr txBox="1"/>
          <p:nvPr>
            <p:ph hasCustomPrompt="1" idx="21" type="title"/>
          </p:nvPr>
        </p:nvSpPr>
        <p:spPr>
          <a:xfrm>
            <a:off x="667920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2" name="Shape 422"/>
        <p:cNvGrpSpPr/>
        <p:nvPr/>
      </p:nvGrpSpPr>
      <p:grpSpPr>
        <a:xfrm>
          <a:off x="0" y="0"/>
          <a:ext cx="0" cy="0"/>
          <a:chOff x="0" y="0"/>
          <a:chExt cx="0" cy="0"/>
        </a:xfrm>
      </p:grpSpPr>
      <p:pic>
        <p:nvPicPr>
          <p:cNvPr id="423" name="Google Shape;423;p30"/>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424" name="Google Shape;424;p30"/>
          <p:cNvSpPr/>
          <p:nvPr/>
        </p:nvSpPr>
        <p:spPr>
          <a:xfrm>
            <a:off x="1640525" y="369900"/>
            <a:ext cx="58629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0"/>
          <p:cNvSpPr/>
          <p:nvPr/>
        </p:nvSpPr>
        <p:spPr>
          <a:xfrm>
            <a:off x="1679056"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0"/>
          <p:cNvSpPr/>
          <p:nvPr/>
        </p:nvSpPr>
        <p:spPr>
          <a:xfrm flipH="1">
            <a:off x="6588402"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p:nvPr/>
        </p:nvSpPr>
        <p:spPr>
          <a:xfrm rot="10800000">
            <a:off x="6588402"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0"/>
          <p:cNvSpPr/>
          <p:nvPr/>
        </p:nvSpPr>
        <p:spPr>
          <a:xfrm flipH="1" rot="10800000">
            <a:off x="1679056"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0"/>
          <p:cNvSpPr txBox="1"/>
          <p:nvPr>
            <p:ph hasCustomPrompt="1" type="title"/>
          </p:nvPr>
        </p:nvSpPr>
        <p:spPr>
          <a:xfrm>
            <a:off x="2623200" y="642126"/>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30" name="Google Shape;430;p30"/>
          <p:cNvSpPr txBox="1"/>
          <p:nvPr>
            <p:ph idx="1" type="subTitle"/>
          </p:nvPr>
        </p:nvSpPr>
        <p:spPr>
          <a:xfrm>
            <a:off x="2623200" y="1390526"/>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31" name="Google Shape;431;p30"/>
          <p:cNvSpPr txBox="1"/>
          <p:nvPr>
            <p:ph hasCustomPrompt="1" idx="2" type="title"/>
          </p:nvPr>
        </p:nvSpPr>
        <p:spPr>
          <a:xfrm>
            <a:off x="2623200" y="2016036"/>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32" name="Google Shape;432;p30"/>
          <p:cNvSpPr txBox="1"/>
          <p:nvPr>
            <p:ph idx="3" type="subTitle"/>
          </p:nvPr>
        </p:nvSpPr>
        <p:spPr>
          <a:xfrm>
            <a:off x="2623200" y="2773450"/>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33" name="Google Shape;433;p30"/>
          <p:cNvSpPr txBox="1"/>
          <p:nvPr>
            <p:ph hasCustomPrompt="1" idx="4" type="title"/>
          </p:nvPr>
        </p:nvSpPr>
        <p:spPr>
          <a:xfrm>
            <a:off x="2623200" y="3389947"/>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34" name="Google Shape;434;p30"/>
          <p:cNvSpPr txBox="1"/>
          <p:nvPr>
            <p:ph idx="5" type="subTitle"/>
          </p:nvPr>
        </p:nvSpPr>
        <p:spPr>
          <a:xfrm>
            <a:off x="2623200" y="4156374"/>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cxnSp>
        <p:nvCxnSpPr>
          <p:cNvPr id="435" name="Google Shape;435;p30"/>
          <p:cNvCxnSpPr/>
          <p:nvPr/>
        </p:nvCxnSpPr>
        <p:spPr>
          <a:xfrm>
            <a:off x="1848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36" name="Google Shape;436;p30"/>
          <p:cNvCxnSpPr/>
          <p:nvPr/>
        </p:nvCxnSpPr>
        <p:spPr>
          <a:xfrm>
            <a:off x="7331147"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37" name="Google Shape;437;p30"/>
          <p:cNvCxnSpPr/>
          <p:nvPr/>
        </p:nvCxnSpPr>
        <p:spPr>
          <a:xfrm rot="10800000">
            <a:off x="2551000" y="4618550"/>
            <a:ext cx="4045500" cy="0"/>
          </a:xfrm>
          <a:prstGeom prst="straightConnector1">
            <a:avLst/>
          </a:prstGeom>
          <a:noFill/>
          <a:ln cap="flat" cmpd="sng" w="9525">
            <a:solidFill>
              <a:schemeClr val="accent2"/>
            </a:solidFill>
            <a:prstDash val="solid"/>
            <a:round/>
            <a:headEnd len="med" w="med" type="none"/>
            <a:tailEnd len="med" w="med" type="none"/>
          </a:ln>
        </p:spPr>
      </p:cxnSp>
      <p:cxnSp>
        <p:nvCxnSpPr>
          <p:cNvPr id="438" name="Google Shape;438;p30"/>
          <p:cNvCxnSpPr/>
          <p:nvPr/>
        </p:nvCxnSpPr>
        <p:spPr>
          <a:xfrm rot="10800000">
            <a:off x="2551000" y="524950"/>
            <a:ext cx="40455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439" name="Shape 439"/>
        <p:cNvGrpSpPr/>
        <p:nvPr/>
      </p:nvGrpSpPr>
      <p:grpSpPr>
        <a:xfrm>
          <a:off x="0" y="0"/>
          <a:ext cx="0" cy="0"/>
          <a:chOff x="0" y="0"/>
          <a:chExt cx="0" cy="0"/>
        </a:xfrm>
      </p:grpSpPr>
      <p:pic>
        <p:nvPicPr>
          <p:cNvPr id="440" name="Google Shape;440;p31"/>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441" name="Google Shape;441;p31"/>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1"/>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1"/>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1"/>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1"/>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cxnSp>
        <p:nvCxnSpPr>
          <p:cNvPr id="447" name="Google Shape;447;p31"/>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48" name="Google Shape;448;p31"/>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49" name="Google Shape;449;p31"/>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50" name="Google Shape;450;p31"/>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451" name="Shape 451"/>
        <p:cNvGrpSpPr/>
        <p:nvPr/>
      </p:nvGrpSpPr>
      <p:grpSpPr>
        <a:xfrm>
          <a:off x="0" y="0"/>
          <a:ext cx="0" cy="0"/>
          <a:chOff x="0" y="0"/>
          <a:chExt cx="0" cy="0"/>
        </a:xfrm>
      </p:grpSpPr>
      <p:pic>
        <p:nvPicPr>
          <p:cNvPr id="452" name="Google Shape;452;p32"/>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453" name="Google Shape;453;p32"/>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txBox="1"/>
          <p:nvPr/>
        </p:nvSpPr>
        <p:spPr>
          <a:xfrm>
            <a:off x="893750" y="3390025"/>
            <a:ext cx="34056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100">
                <a:solidFill>
                  <a:srgbClr val="191919"/>
                </a:solidFill>
                <a:latin typeface="Chivo"/>
                <a:ea typeface="Chivo"/>
                <a:cs typeface="Chivo"/>
                <a:sym typeface="Chivo"/>
              </a:rPr>
              <a:t>CREDITS: This presentation template was created by </a:t>
            </a:r>
            <a:r>
              <a:rPr b="1" lang="en" sz="1100">
                <a:solidFill>
                  <a:srgbClr val="191919"/>
                </a:solidFill>
                <a:uFill>
                  <a:noFill/>
                </a:uFill>
                <a:latin typeface="Chivo"/>
                <a:ea typeface="Chivo"/>
                <a:cs typeface="Chivo"/>
                <a:sym typeface="Chivo"/>
                <a:hlinkClick r:id="rId3">
                  <a:extLst>
                    <a:ext uri="{A12FA001-AC4F-418D-AE19-62706E023703}">
                      <ahyp:hlinkClr val="tx"/>
                    </a:ext>
                  </a:extLst>
                </a:hlinkClick>
              </a:rPr>
              <a:t>Slidesgo</a:t>
            </a:r>
            <a:r>
              <a:rPr lang="en" sz="1100">
                <a:solidFill>
                  <a:srgbClr val="191919"/>
                </a:solidFill>
                <a:latin typeface="Chivo"/>
                <a:ea typeface="Chivo"/>
                <a:cs typeface="Chivo"/>
                <a:sym typeface="Chivo"/>
              </a:rPr>
              <a:t>, including icons, infographics &amp; images by </a:t>
            </a:r>
            <a:r>
              <a:rPr b="1" lang="en" sz="1100">
                <a:solidFill>
                  <a:srgbClr val="191919"/>
                </a:solidFill>
                <a:uFill>
                  <a:noFill/>
                </a:uFill>
                <a:latin typeface="Chivo"/>
                <a:ea typeface="Chivo"/>
                <a:cs typeface="Chivo"/>
                <a:sym typeface="Chivo"/>
                <a:hlinkClick r:id="rId4">
                  <a:extLst>
                    <a:ext uri="{A12FA001-AC4F-418D-AE19-62706E023703}">
                      <ahyp:hlinkClr val="tx"/>
                    </a:ext>
                  </a:extLst>
                </a:hlinkClick>
              </a:rPr>
              <a:t>Freepik</a:t>
            </a:r>
            <a:endParaRPr b="1" sz="1100">
              <a:solidFill>
                <a:srgbClr val="191919"/>
              </a:solidFill>
              <a:latin typeface="Chivo"/>
              <a:ea typeface="Chivo"/>
              <a:cs typeface="Chivo"/>
              <a:sym typeface="Chivo"/>
            </a:endParaRPr>
          </a:p>
        </p:txBody>
      </p:sp>
      <p:sp>
        <p:nvSpPr>
          <p:cNvPr id="459" name="Google Shape;459;p32"/>
          <p:cNvSpPr txBox="1"/>
          <p:nvPr>
            <p:ph type="title"/>
          </p:nvPr>
        </p:nvSpPr>
        <p:spPr>
          <a:xfrm>
            <a:off x="929925" y="846150"/>
            <a:ext cx="3434700" cy="873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5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60" name="Google Shape;460;p32"/>
          <p:cNvSpPr txBox="1"/>
          <p:nvPr>
            <p:ph idx="1" type="subTitle"/>
          </p:nvPr>
        </p:nvSpPr>
        <p:spPr>
          <a:xfrm>
            <a:off x="893750" y="1676950"/>
            <a:ext cx="3434700" cy="1426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461" name="Google Shape;461;p32"/>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62" name="Google Shape;462;p32"/>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63" name="Google Shape;463;p32"/>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64" name="Google Shape;464;p32"/>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65" name="Shape 465"/>
        <p:cNvGrpSpPr/>
        <p:nvPr/>
      </p:nvGrpSpPr>
      <p:grpSpPr>
        <a:xfrm>
          <a:off x="0" y="0"/>
          <a:ext cx="0" cy="0"/>
          <a:chOff x="0" y="0"/>
          <a:chExt cx="0" cy="0"/>
        </a:xfrm>
      </p:grpSpPr>
      <p:pic>
        <p:nvPicPr>
          <p:cNvPr id="466" name="Google Shape;466;p33"/>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467" name="Google Shape;467;p33"/>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3"/>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3"/>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3"/>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3"/>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2" name="Google Shape;472;p33"/>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73" name="Google Shape;473;p33"/>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74" name="Google Shape;474;p33"/>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75" name="Google Shape;475;p33"/>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79" name="Shape 479"/>
        <p:cNvGrpSpPr/>
        <p:nvPr/>
      </p:nvGrpSpPr>
      <p:grpSpPr>
        <a:xfrm>
          <a:off x="0" y="0"/>
          <a:ext cx="0" cy="0"/>
          <a:chOff x="0" y="0"/>
          <a:chExt cx="0" cy="0"/>
        </a:xfrm>
      </p:grpSpPr>
      <p:pic>
        <p:nvPicPr>
          <p:cNvPr id="480" name="Google Shape;480;p35"/>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481" name="Google Shape;481;p35"/>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5"/>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5"/>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5"/>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txBox="1"/>
          <p:nvPr>
            <p:ph type="ctrTitle"/>
          </p:nvPr>
        </p:nvSpPr>
        <p:spPr>
          <a:xfrm>
            <a:off x="1001825" y="995525"/>
            <a:ext cx="4671600" cy="25533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60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87" name="Google Shape;487;p35"/>
          <p:cNvSpPr txBox="1"/>
          <p:nvPr>
            <p:ph idx="1" type="subTitle"/>
          </p:nvPr>
        </p:nvSpPr>
        <p:spPr>
          <a:xfrm>
            <a:off x="1001825" y="3548825"/>
            <a:ext cx="36204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cxnSp>
        <p:nvCxnSpPr>
          <p:cNvPr id="488" name="Google Shape;488;p35"/>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89" name="Google Shape;489;p3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490" name="Google Shape;490;p35"/>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491" name="Google Shape;491;p3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92" name="Shape 492"/>
        <p:cNvGrpSpPr/>
        <p:nvPr/>
      </p:nvGrpSpPr>
      <p:grpSpPr>
        <a:xfrm>
          <a:off x="0" y="0"/>
          <a:ext cx="0" cy="0"/>
          <a:chOff x="0" y="0"/>
          <a:chExt cx="0" cy="0"/>
        </a:xfrm>
      </p:grpSpPr>
      <p:pic>
        <p:nvPicPr>
          <p:cNvPr id="493" name="Google Shape;493;p36"/>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494" name="Google Shape;494;p3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 name="Google Shape;499;p3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00" name="Google Shape;500;p3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01" name="Google Shape;501;p3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502" name="Google Shape;502;p3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503" name="Google Shape;503;p36"/>
          <p:cNvSpPr txBox="1"/>
          <p:nvPr>
            <p:ph type="title"/>
          </p:nvPr>
        </p:nvSpPr>
        <p:spPr>
          <a:xfrm>
            <a:off x="1723800" y="2391300"/>
            <a:ext cx="56964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04" name="Google Shape;504;p36"/>
          <p:cNvSpPr txBox="1"/>
          <p:nvPr>
            <p:ph hasCustomPrompt="1" idx="2" type="title"/>
          </p:nvPr>
        </p:nvSpPr>
        <p:spPr>
          <a:xfrm>
            <a:off x="3876918"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05" name="Google Shape;505;p36"/>
          <p:cNvSpPr txBox="1"/>
          <p:nvPr>
            <p:ph idx="1" type="subTitle"/>
          </p:nvPr>
        </p:nvSpPr>
        <p:spPr>
          <a:xfrm>
            <a:off x="1723800" y="3296425"/>
            <a:ext cx="5696400" cy="42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06" name="Shape 506"/>
        <p:cNvGrpSpPr/>
        <p:nvPr/>
      </p:nvGrpSpPr>
      <p:grpSpPr>
        <a:xfrm>
          <a:off x="0" y="0"/>
          <a:ext cx="0" cy="0"/>
          <a:chOff x="0" y="0"/>
          <a:chExt cx="0" cy="0"/>
        </a:xfrm>
      </p:grpSpPr>
      <p:pic>
        <p:nvPicPr>
          <p:cNvPr id="507" name="Google Shape;507;p37"/>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508" name="Google Shape;508;p37"/>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7"/>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7"/>
          <p:cNvSpPr txBox="1"/>
          <p:nvPr>
            <p:ph type="title"/>
          </p:nvPr>
        </p:nvSpPr>
        <p:spPr>
          <a:xfrm>
            <a:off x="893750" y="539400"/>
            <a:ext cx="735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4" name="Google Shape;514;p37"/>
          <p:cNvSpPr txBox="1"/>
          <p:nvPr>
            <p:ph idx="1" type="body"/>
          </p:nvPr>
        </p:nvSpPr>
        <p:spPr>
          <a:xfrm>
            <a:off x="893750" y="1139551"/>
            <a:ext cx="73566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2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p:txBody>
      </p:sp>
      <p:cxnSp>
        <p:nvCxnSpPr>
          <p:cNvPr id="515" name="Google Shape;515;p37"/>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16" name="Google Shape;516;p37"/>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17" name="Google Shape;517;p37"/>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518" name="Google Shape;518;p37"/>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19" name="Shape 519"/>
        <p:cNvGrpSpPr/>
        <p:nvPr/>
      </p:nvGrpSpPr>
      <p:grpSpPr>
        <a:xfrm>
          <a:off x="0" y="0"/>
          <a:ext cx="0" cy="0"/>
          <a:chOff x="0" y="0"/>
          <a:chExt cx="0" cy="0"/>
        </a:xfrm>
      </p:grpSpPr>
      <p:pic>
        <p:nvPicPr>
          <p:cNvPr id="520" name="Google Shape;520;p38"/>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521" name="Google Shape;521;p38"/>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7" name="Google Shape;527;p38"/>
          <p:cNvSpPr txBox="1"/>
          <p:nvPr>
            <p:ph idx="2" type="title"/>
          </p:nvPr>
        </p:nvSpPr>
        <p:spPr>
          <a:xfrm>
            <a:off x="1188588" y="2377673"/>
            <a:ext cx="1695000" cy="63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8" name="Google Shape;528;p38"/>
          <p:cNvSpPr txBox="1"/>
          <p:nvPr>
            <p:ph idx="3" type="title"/>
          </p:nvPr>
        </p:nvSpPr>
        <p:spPr>
          <a:xfrm>
            <a:off x="6260412" y="2377673"/>
            <a:ext cx="1695000" cy="63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0"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9" name="Google Shape;529;p38"/>
          <p:cNvSpPr txBox="1"/>
          <p:nvPr>
            <p:ph idx="1" type="subTitle"/>
          </p:nvPr>
        </p:nvSpPr>
        <p:spPr>
          <a:xfrm>
            <a:off x="6043100" y="3114175"/>
            <a:ext cx="2129700" cy="88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30" name="Google Shape;530;p38"/>
          <p:cNvSpPr txBox="1"/>
          <p:nvPr>
            <p:ph idx="4" type="subTitle"/>
          </p:nvPr>
        </p:nvSpPr>
        <p:spPr>
          <a:xfrm>
            <a:off x="971300" y="3114175"/>
            <a:ext cx="2129700" cy="88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cxnSp>
        <p:nvCxnSpPr>
          <p:cNvPr id="531" name="Google Shape;531;p38"/>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32" name="Google Shape;532;p38"/>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33" name="Google Shape;533;p38"/>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534" name="Google Shape;534;p38"/>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35" name="Shape 535"/>
        <p:cNvGrpSpPr/>
        <p:nvPr/>
      </p:nvGrpSpPr>
      <p:grpSpPr>
        <a:xfrm>
          <a:off x="0" y="0"/>
          <a:ext cx="0" cy="0"/>
          <a:chOff x="0" y="0"/>
          <a:chExt cx="0" cy="0"/>
        </a:xfrm>
      </p:grpSpPr>
      <p:pic>
        <p:nvPicPr>
          <p:cNvPr id="536" name="Google Shape;536;p39"/>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537" name="Google Shape;537;p39"/>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543" name="Google Shape;543;p39"/>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44" name="Google Shape;544;p39"/>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45" name="Google Shape;545;p39"/>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546" name="Google Shape;546;p39"/>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47" name="Shape 547"/>
        <p:cNvGrpSpPr/>
        <p:nvPr/>
      </p:nvGrpSpPr>
      <p:grpSpPr>
        <a:xfrm>
          <a:off x="0" y="0"/>
          <a:ext cx="0" cy="0"/>
          <a:chOff x="0" y="0"/>
          <a:chExt cx="0" cy="0"/>
        </a:xfrm>
      </p:grpSpPr>
      <p:pic>
        <p:nvPicPr>
          <p:cNvPr id="548" name="Google Shape;548;p40"/>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549" name="Google Shape;549;p40"/>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txBox="1"/>
          <p:nvPr>
            <p:ph idx="1" type="body"/>
          </p:nvPr>
        </p:nvSpPr>
        <p:spPr>
          <a:xfrm flipH="1">
            <a:off x="4128094" y="2101800"/>
            <a:ext cx="3872400" cy="2358000"/>
          </a:xfrm>
          <a:prstGeom prst="rect">
            <a:avLst/>
          </a:prstGeom>
        </p:spPr>
        <p:txBody>
          <a:bodyPr anchorCtr="0" anchor="ctr" bIns="91425" lIns="91425" spcFirstLastPara="1" rIns="91425" wrap="square" tIns="91425">
            <a:noAutofit/>
          </a:bodyPr>
          <a:lstStyle>
            <a:lvl1pPr indent="-292100" lvl="0" marL="457200" rtl="0">
              <a:lnSpc>
                <a:spcPct val="100000"/>
              </a:lnSpc>
              <a:spcBef>
                <a:spcPts val="0"/>
              </a:spcBef>
              <a:spcAft>
                <a:spcPts val="0"/>
              </a:spcAft>
              <a:buSzPts val="1000"/>
              <a:buChar char="●"/>
              <a:defRPr>
                <a:solidFill>
                  <a:srgbClr val="434343"/>
                </a:solidFill>
              </a:defRPr>
            </a:lvl1pPr>
            <a:lvl2pPr indent="-317500" lvl="1" marL="914400" rtl="0">
              <a:lnSpc>
                <a:spcPct val="115000"/>
              </a:lnSpc>
              <a:spcBef>
                <a:spcPts val="0"/>
              </a:spcBef>
              <a:spcAft>
                <a:spcPts val="0"/>
              </a:spcAft>
              <a:buSzPts val="1400"/>
              <a:buChar char="○"/>
              <a:defRPr>
                <a:solidFill>
                  <a:srgbClr val="434343"/>
                </a:solidFill>
              </a:defRPr>
            </a:lvl2pPr>
            <a:lvl3pPr indent="-317500" lvl="2" marL="1371600" rtl="0">
              <a:lnSpc>
                <a:spcPct val="115000"/>
              </a:lnSpc>
              <a:spcBef>
                <a:spcPts val="1600"/>
              </a:spcBef>
              <a:spcAft>
                <a:spcPts val="0"/>
              </a:spcAft>
              <a:buSzPts val="1400"/>
              <a:buChar char="■"/>
              <a:defRPr>
                <a:solidFill>
                  <a:srgbClr val="434343"/>
                </a:solidFill>
              </a:defRPr>
            </a:lvl3pPr>
            <a:lvl4pPr indent="-317500" lvl="3" marL="1828800" rtl="0">
              <a:lnSpc>
                <a:spcPct val="115000"/>
              </a:lnSpc>
              <a:spcBef>
                <a:spcPts val="1600"/>
              </a:spcBef>
              <a:spcAft>
                <a:spcPts val="0"/>
              </a:spcAft>
              <a:buSzPts val="1400"/>
              <a:buChar char="●"/>
              <a:defRPr>
                <a:solidFill>
                  <a:srgbClr val="434343"/>
                </a:solidFill>
              </a:defRPr>
            </a:lvl4pPr>
            <a:lvl5pPr indent="-317500" lvl="4" marL="2286000" rtl="0">
              <a:lnSpc>
                <a:spcPct val="115000"/>
              </a:lnSpc>
              <a:spcBef>
                <a:spcPts val="1600"/>
              </a:spcBef>
              <a:spcAft>
                <a:spcPts val="0"/>
              </a:spcAft>
              <a:buSzPts val="1400"/>
              <a:buChar char="○"/>
              <a:defRPr>
                <a:solidFill>
                  <a:srgbClr val="434343"/>
                </a:solidFill>
              </a:defRPr>
            </a:lvl5pPr>
            <a:lvl6pPr indent="-317500" lvl="5" marL="2743200" rtl="0">
              <a:lnSpc>
                <a:spcPct val="115000"/>
              </a:lnSpc>
              <a:spcBef>
                <a:spcPts val="1600"/>
              </a:spcBef>
              <a:spcAft>
                <a:spcPts val="0"/>
              </a:spcAft>
              <a:buSzPts val="1400"/>
              <a:buChar char="■"/>
              <a:defRPr>
                <a:solidFill>
                  <a:srgbClr val="434343"/>
                </a:solidFill>
              </a:defRPr>
            </a:lvl6pPr>
            <a:lvl7pPr indent="-317500" lvl="6" marL="3200400" rtl="0">
              <a:lnSpc>
                <a:spcPct val="115000"/>
              </a:lnSpc>
              <a:spcBef>
                <a:spcPts val="1600"/>
              </a:spcBef>
              <a:spcAft>
                <a:spcPts val="0"/>
              </a:spcAft>
              <a:buSzPts val="1400"/>
              <a:buChar char="●"/>
              <a:defRPr>
                <a:solidFill>
                  <a:srgbClr val="434343"/>
                </a:solidFill>
              </a:defRPr>
            </a:lvl7pPr>
            <a:lvl8pPr indent="-317500" lvl="7" marL="3657600" rtl="0">
              <a:lnSpc>
                <a:spcPct val="115000"/>
              </a:lnSpc>
              <a:spcBef>
                <a:spcPts val="1600"/>
              </a:spcBef>
              <a:spcAft>
                <a:spcPts val="0"/>
              </a:spcAft>
              <a:buSzPts val="1400"/>
              <a:buChar char="○"/>
              <a:defRPr>
                <a:solidFill>
                  <a:srgbClr val="434343"/>
                </a:solidFill>
              </a:defRPr>
            </a:lvl8pPr>
            <a:lvl9pPr indent="-317500" lvl="8" marL="4114800" rtl="0">
              <a:lnSpc>
                <a:spcPct val="115000"/>
              </a:lnSpc>
              <a:spcBef>
                <a:spcPts val="1600"/>
              </a:spcBef>
              <a:spcAft>
                <a:spcPts val="1600"/>
              </a:spcAft>
              <a:buSzPts val="1400"/>
              <a:buChar char="■"/>
              <a:defRPr>
                <a:solidFill>
                  <a:srgbClr val="434343"/>
                </a:solidFill>
              </a:defRPr>
            </a:lvl9pPr>
          </a:lstStyle>
          <a:p/>
        </p:txBody>
      </p:sp>
      <p:sp>
        <p:nvSpPr>
          <p:cNvPr id="555" name="Google Shape;555;p40"/>
          <p:cNvSpPr txBox="1"/>
          <p:nvPr>
            <p:ph type="title"/>
          </p:nvPr>
        </p:nvSpPr>
        <p:spPr>
          <a:xfrm flipH="1">
            <a:off x="4128094" y="941700"/>
            <a:ext cx="3678300" cy="11601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556" name="Google Shape;556;p40"/>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57" name="Google Shape;557;p40"/>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558" name="Google Shape;558;p40"/>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559" name="Google Shape;559;p40"/>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60" name="Shape 560"/>
        <p:cNvGrpSpPr/>
        <p:nvPr/>
      </p:nvGrpSpPr>
      <p:grpSpPr>
        <a:xfrm>
          <a:off x="0" y="0"/>
          <a:ext cx="0" cy="0"/>
          <a:chOff x="0" y="0"/>
          <a:chExt cx="0" cy="0"/>
        </a:xfrm>
      </p:grpSpPr>
      <p:pic>
        <p:nvPicPr>
          <p:cNvPr id="561" name="Google Shape;561;p41"/>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562" name="Google Shape;562;p41"/>
          <p:cNvSpPr/>
          <p:nvPr/>
        </p:nvSpPr>
        <p:spPr>
          <a:xfrm>
            <a:off x="1317350" y="790113"/>
            <a:ext cx="6509100" cy="3563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1"/>
          <p:cNvSpPr/>
          <p:nvPr/>
        </p:nvSpPr>
        <p:spPr>
          <a:xfrm>
            <a:off x="1349269" y="82205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flipH="1">
            <a:off x="6918043" y="8220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rot="10800000">
            <a:off x="6918039" y="33646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flipH="1" rot="10800000">
            <a:off x="1349453" y="33646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 name="Google Shape;567;p41"/>
          <p:cNvCxnSpPr/>
          <p:nvPr/>
        </p:nvCxnSpPr>
        <p:spPr>
          <a:xfrm>
            <a:off x="1500325" y="1775350"/>
            <a:ext cx="0" cy="1595700"/>
          </a:xfrm>
          <a:prstGeom prst="straightConnector1">
            <a:avLst/>
          </a:prstGeom>
          <a:noFill/>
          <a:ln cap="flat" cmpd="sng" w="9525">
            <a:solidFill>
              <a:schemeClr val="accent2"/>
            </a:solidFill>
            <a:prstDash val="solid"/>
            <a:round/>
            <a:headEnd len="med" w="med" type="none"/>
            <a:tailEnd len="med" w="med" type="none"/>
          </a:ln>
        </p:spPr>
      </p:cxnSp>
      <p:cxnSp>
        <p:nvCxnSpPr>
          <p:cNvPr id="568" name="Google Shape;568;p41"/>
          <p:cNvCxnSpPr/>
          <p:nvPr/>
        </p:nvCxnSpPr>
        <p:spPr>
          <a:xfrm rot="10800000">
            <a:off x="2218025" y="941188"/>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569" name="Google Shape;569;p41"/>
          <p:cNvCxnSpPr/>
          <p:nvPr/>
        </p:nvCxnSpPr>
        <p:spPr>
          <a:xfrm rot="10800000">
            <a:off x="2218025" y="4196663"/>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570" name="Google Shape;570;p41"/>
          <p:cNvCxnSpPr/>
          <p:nvPr/>
        </p:nvCxnSpPr>
        <p:spPr>
          <a:xfrm>
            <a:off x="7644200" y="1775350"/>
            <a:ext cx="0" cy="1595700"/>
          </a:xfrm>
          <a:prstGeom prst="straightConnector1">
            <a:avLst/>
          </a:prstGeom>
          <a:noFill/>
          <a:ln cap="flat" cmpd="sng" w="9525">
            <a:solidFill>
              <a:schemeClr val="accent2"/>
            </a:solidFill>
            <a:prstDash val="solid"/>
            <a:round/>
            <a:headEnd len="med" w="med" type="none"/>
            <a:tailEnd len="med" w="med" type="none"/>
          </a:ln>
        </p:spPr>
      </p:cxnSp>
      <p:sp>
        <p:nvSpPr>
          <p:cNvPr id="571" name="Google Shape;571;p41"/>
          <p:cNvSpPr txBox="1"/>
          <p:nvPr>
            <p:ph type="title"/>
          </p:nvPr>
        </p:nvSpPr>
        <p:spPr>
          <a:xfrm>
            <a:off x="1965300" y="1307100"/>
            <a:ext cx="52134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6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72" name="Shape 572"/>
        <p:cNvGrpSpPr/>
        <p:nvPr/>
      </p:nvGrpSpPr>
      <p:grpSpPr>
        <a:xfrm>
          <a:off x="0" y="0"/>
          <a:ext cx="0" cy="0"/>
          <a:chOff x="0" y="0"/>
          <a:chExt cx="0" cy="0"/>
        </a:xfrm>
      </p:grpSpPr>
      <p:pic>
        <p:nvPicPr>
          <p:cNvPr id="573" name="Google Shape;573;p42"/>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574" name="Google Shape;574;p42"/>
          <p:cNvSpPr/>
          <p:nvPr/>
        </p:nvSpPr>
        <p:spPr>
          <a:xfrm>
            <a:off x="1316975" y="789925"/>
            <a:ext cx="6510000" cy="356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2"/>
          <p:cNvSpPr/>
          <p:nvPr/>
        </p:nvSpPr>
        <p:spPr>
          <a:xfrm>
            <a:off x="1348894" y="82184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2"/>
          <p:cNvSpPr/>
          <p:nvPr/>
        </p:nvSpPr>
        <p:spPr>
          <a:xfrm flipH="1">
            <a:off x="6918614" y="8218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2"/>
          <p:cNvSpPr/>
          <p:nvPr/>
        </p:nvSpPr>
        <p:spPr>
          <a:xfrm rot="10800000">
            <a:off x="6918614" y="33650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2"/>
          <p:cNvSpPr/>
          <p:nvPr/>
        </p:nvSpPr>
        <p:spPr>
          <a:xfrm flipH="1" rot="10800000">
            <a:off x="1349094" y="336505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2"/>
          <p:cNvSpPr txBox="1"/>
          <p:nvPr>
            <p:ph type="title"/>
          </p:nvPr>
        </p:nvSpPr>
        <p:spPr>
          <a:xfrm>
            <a:off x="2561075" y="1529950"/>
            <a:ext cx="4021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80" name="Google Shape;580;p42"/>
          <p:cNvSpPr txBox="1"/>
          <p:nvPr>
            <p:ph idx="1" type="subTitle"/>
          </p:nvPr>
        </p:nvSpPr>
        <p:spPr>
          <a:xfrm>
            <a:off x="2241550" y="2530863"/>
            <a:ext cx="4661100" cy="131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1" name="Shape 581"/>
        <p:cNvGrpSpPr/>
        <p:nvPr/>
      </p:nvGrpSpPr>
      <p:grpSpPr>
        <a:xfrm>
          <a:off x="0" y="0"/>
          <a:ext cx="0" cy="0"/>
          <a:chOff x="0" y="0"/>
          <a:chExt cx="0" cy="0"/>
        </a:xfrm>
      </p:grpSpPr>
      <p:sp>
        <p:nvSpPr>
          <p:cNvPr id="582" name="Google Shape;582;p43"/>
          <p:cNvSpPr txBox="1"/>
          <p:nvPr>
            <p:ph type="title"/>
          </p:nvPr>
        </p:nvSpPr>
        <p:spPr>
          <a:xfrm>
            <a:off x="2997325" y="725275"/>
            <a:ext cx="3149400" cy="999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2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3" name="Shape 583"/>
        <p:cNvGrpSpPr/>
        <p:nvPr/>
      </p:nvGrpSpPr>
      <p:grpSpPr>
        <a:xfrm>
          <a:off x="0" y="0"/>
          <a:ext cx="0" cy="0"/>
          <a:chOff x="0" y="0"/>
          <a:chExt cx="0" cy="0"/>
        </a:xfrm>
      </p:grpSpPr>
      <p:pic>
        <p:nvPicPr>
          <p:cNvPr id="584" name="Google Shape;584;p44"/>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585" name="Google Shape;585;p44"/>
          <p:cNvSpPr/>
          <p:nvPr/>
        </p:nvSpPr>
        <p:spPr>
          <a:xfrm>
            <a:off x="1317350" y="790113"/>
            <a:ext cx="6509100" cy="3563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4"/>
          <p:cNvSpPr/>
          <p:nvPr/>
        </p:nvSpPr>
        <p:spPr>
          <a:xfrm>
            <a:off x="1349269" y="82205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4"/>
          <p:cNvSpPr/>
          <p:nvPr/>
        </p:nvSpPr>
        <p:spPr>
          <a:xfrm flipH="1">
            <a:off x="6918043" y="82204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4"/>
          <p:cNvSpPr/>
          <p:nvPr/>
        </p:nvSpPr>
        <p:spPr>
          <a:xfrm rot="10800000">
            <a:off x="6918039" y="336465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4"/>
          <p:cNvSpPr/>
          <p:nvPr/>
        </p:nvSpPr>
        <p:spPr>
          <a:xfrm flipH="1" rot="10800000">
            <a:off x="1349453" y="33646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0" name="Google Shape;590;p44"/>
          <p:cNvCxnSpPr/>
          <p:nvPr/>
        </p:nvCxnSpPr>
        <p:spPr>
          <a:xfrm>
            <a:off x="1500325" y="1775350"/>
            <a:ext cx="0" cy="1595700"/>
          </a:xfrm>
          <a:prstGeom prst="straightConnector1">
            <a:avLst/>
          </a:prstGeom>
          <a:noFill/>
          <a:ln cap="flat" cmpd="sng" w="9525">
            <a:solidFill>
              <a:schemeClr val="accent2"/>
            </a:solidFill>
            <a:prstDash val="solid"/>
            <a:round/>
            <a:headEnd len="med" w="med" type="none"/>
            <a:tailEnd len="med" w="med" type="none"/>
          </a:ln>
        </p:spPr>
      </p:cxnSp>
      <p:cxnSp>
        <p:nvCxnSpPr>
          <p:cNvPr id="591" name="Google Shape;591;p44"/>
          <p:cNvCxnSpPr/>
          <p:nvPr/>
        </p:nvCxnSpPr>
        <p:spPr>
          <a:xfrm rot="10800000">
            <a:off x="2218025" y="941188"/>
            <a:ext cx="4705800" cy="0"/>
          </a:xfrm>
          <a:prstGeom prst="straightConnector1">
            <a:avLst/>
          </a:prstGeom>
          <a:noFill/>
          <a:ln cap="flat" cmpd="sng" w="9525">
            <a:solidFill>
              <a:schemeClr val="accent2"/>
            </a:solidFill>
            <a:prstDash val="solid"/>
            <a:round/>
            <a:headEnd len="med" w="med" type="none"/>
            <a:tailEnd len="med" w="med" type="none"/>
          </a:ln>
        </p:spPr>
      </p:cxnSp>
      <p:cxnSp>
        <p:nvCxnSpPr>
          <p:cNvPr id="592" name="Google Shape;592;p44"/>
          <p:cNvCxnSpPr/>
          <p:nvPr/>
        </p:nvCxnSpPr>
        <p:spPr>
          <a:xfrm rot="10800000">
            <a:off x="2218025" y="4196663"/>
            <a:ext cx="4705800" cy="0"/>
          </a:xfrm>
          <a:prstGeom prst="straightConnector1">
            <a:avLst/>
          </a:prstGeom>
          <a:noFill/>
          <a:ln cap="flat" cmpd="sng" w="9525">
            <a:solidFill>
              <a:schemeClr val="accent2"/>
            </a:solidFill>
            <a:prstDash val="solid"/>
            <a:round/>
            <a:headEnd len="med" w="med" type="none"/>
            <a:tailEnd len="med" w="med" type="none"/>
          </a:ln>
        </p:spPr>
      </p:cxnSp>
      <p:sp>
        <p:nvSpPr>
          <p:cNvPr id="593" name="Google Shape;593;p44"/>
          <p:cNvSpPr txBox="1"/>
          <p:nvPr>
            <p:ph hasCustomPrompt="1" type="title"/>
          </p:nvPr>
        </p:nvSpPr>
        <p:spPr>
          <a:xfrm>
            <a:off x="1735875" y="1560444"/>
            <a:ext cx="5672400" cy="14709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94" name="Google Shape;594;p44"/>
          <p:cNvSpPr txBox="1"/>
          <p:nvPr>
            <p:ph idx="1" type="subTitle"/>
          </p:nvPr>
        </p:nvSpPr>
        <p:spPr>
          <a:xfrm>
            <a:off x="1735875" y="3085956"/>
            <a:ext cx="56724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595" name="Shape 595"/>
        <p:cNvGrpSpPr/>
        <p:nvPr/>
      </p:nvGrpSpPr>
      <p:grpSpPr>
        <a:xfrm>
          <a:off x="0" y="0"/>
          <a:ext cx="0" cy="0"/>
          <a:chOff x="0" y="0"/>
          <a:chExt cx="0" cy="0"/>
        </a:xfrm>
      </p:grpSpPr>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96" name="Shape 596"/>
        <p:cNvGrpSpPr/>
        <p:nvPr/>
      </p:nvGrpSpPr>
      <p:grpSpPr>
        <a:xfrm>
          <a:off x="0" y="0"/>
          <a:ext cx="0" cy="0"/>
          <a:chOff x="0" y="0"/>
          <a:chExt cx="0" cy="0"/>
        </a:xfrm>
      </p:grpSpPr>
      <p:pic>
        <p:nvPicPr>
          <p:cNvPr id="597" name="Google Shape;597;p46"/>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598" name="Google Shape;598;p4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04" name="Google Shape;604;p46"/>
          <p:cNvSpPr txBox="1"/>
          <p:nvPr>
            <p:ph idx="2" type="title"/>
          </p:nvPr>
        </p:nvSpPr>
        <p:spPr>
          <a:xfrm>
            <a:off x="1622638"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05" name="Google Shape;605;p46"/>
          <p:cNvSpPr txBox="1"/>
          <p:nvPr>
            <p:ph idx="1" type="subTitle"/>
          </p:nvPr>
        </p:nvSpPr>
        <p:spPr>
          <a:xfrm>
            <a:off x="1622638"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6" name="Google Shape;606;p46"/>
          <p:cNvSpPr txBox="1"/>
          <p:nvPr>
            <p:ph idx="3" type="title"/>
          </p:nvPr>
        </p:nvSpPr>
        <p:spPr>
          <a:xfrm>
            <a:off x="5194263"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07" name="Google Shape;607;p46"/>
          <p:cNvSpPr txBox="1"/>
          <p:nvPr>
            <p:ph idx="4" type="subTitle"/>
          </p:nvPr>
        </p:nvSpPr>
        <p:spPr>
          <a:xfrm>
            <a:off x="5194263"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8" name="Google Shape;608;p46"/>
          <p:cNvSpPr txBox="1"/>
          <p:nvPr>
            <p:ph idx="5" type="title"/>
          </p:nvPr>
        </p:nvSpPr>
        <p:spPr>
          <a:xfrm>
            <a:off x="1622638"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09" name="Google Shape;609;p46"/>
          <p:cNvSpPr txBox="1"/>
          <p:nvPr>
            <p:ph idx="6" type="subTitle"/>
          </p:nvPr>
        </p:nvSpPr>
        <p:spPr>
          <a:xfrm>
            <a:off x="1622638"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10" name="Google Shape;610;p46"/>
          <p:cNvSpPr txBox="1"/>
          <p:nvPr>
            <p:ph idx="7" type="title"/>
          </p:nvPr>
        </p:nvSpPr>
        <p:spPr>
          <a:xfrm>
            <a:off x="5194263"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1" name="Google Shape;611;p46"/>
          <p:cNvSpPr txBox="1"/>
          <p:nvPr>
            <p:ph idx="8" type="subTitle"/>
          </p:nvPr>
        </p:nvSpPr>
        <p:spPr>
          <a:xfrm>
            <a:off x="5194263"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12" name="Google Shape;612;p46"/>
          <p:cNvSpPr txBox="1"/>
          <p:nvPr>
            <p:ph hasCustomPrompt="1" idx="9" type="title"/>
          </p:nvPr>
        </p:nvSpPr>
        <p:spPr>
          <a:xfrm>
            <a:off x="2263738"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13" name="Google Shape;613;p46"/>
          <p:cNvSpPr txBox="1"/>
          <p:nvPr>
            <p:ph hasCustomPrompt="1" idx="13" type="title"/>
          </p:nvPr>
        </p:nvSpPr>
        <p:spPr>
          <a:xfrm>
            <a:off x="2263738"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14" name="Google Shape;614;p46"/>
          <p:cNvSpPr txBox="1"/>
          <p:nvPr>
            <p:ph hasCustomPrompt="1" idx="14" type="title"/>
          </p:nvPr>
        </p:nvSpPr>
        <p:spPr>
          <a:xfrm>
            <a:off x="5835363"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15" name="Google Shape;615;p46"/>
          <p:cNvSpPr txBox="1"/>
          <p:nvPr>
            <p:ph hasCustomPrompt="1" idx="15" type="title"/>
          </p:nvPr>
        </p:nvSpPr>
        <p:spPr>
          <a:xfrm>
            <a:off x="5835363"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cxnSp>
        <p:nvCxnSpPr>
          <p:cNvPr id="616" name="Google Shape;616;p4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17" name="Google Shape;617;p4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18" name="Google Shape;618;p4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619" name="Google Shape;619;p4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620" name="Shape 620"/>
        <p:cNvGrpSpPr/>
        <p:nvPr/>
      </p:nvGrpSpPr>
      <p:grpSpPr>
        <a:xfrm>
          <a:off x="0" y="0"/>
          <a:ext cx="0" cy="0"/>
          <a:chOff x="0" y="0"/>
          <a:chExt cx="0" cy="0"/>
        </a:xfrm>
      </p:grpSpPr>
      <p:pic>
        <p:nvPicPr>
          <p:cNvPr id="621" name="Google Shape;621;p47"/>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622" name="Google Shape;622;p47"/>
          <p:cNvSpPr/>
          <p:nvPr/>
        </p:nvSpPr>
        <p:spPr>
          <a:xfrm>
            <a:off x="1646600" y="970361"/>
            <a:ext cx="5850600" cy="3202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7"/>
          <p:cNvSpPr/>
          <p:nvPr/>
        </p:nvSpPr>
        <p:spPr>
          <a:xfrm>
            <a:off x="1678519" y="100226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7"/>
          <p:cNvSpPr/>
          <p:nvPr/>
        </p:nvSpPr>
        <p:spPr>
          <a:xfrm flipH="1">
            <a:off x="6588789" y="100226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7"/>
          <p:cNvSpPr/>
          <p:nvPr/>
        </p:nvSpPr>
        <p:spPr>
          <a:xfrm rot="10800000">
            <a:off x="6588789" y="318458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7"/>
          <p:cNvSpPr/>
          <p:nvPr/>
        </p:nvSpPr>
        <p:spPr>
          <a:xfrm flipH="1" rot="10800000">
            <a:off x="1678519" y="318458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7"/>
          <p:cNvSpPr txBox="1"/>
          <p:nvPr>
            <p:ph type="title"/>
          </p:nvPr>
        </p:nvSpPr>
        <p:spPr>
          <a:xfrm>
            <a:off x="2190450" y="1438263"/>
            <a:ext cx="4763100" cy="1395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4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28" name="Google Shape;628;p47"/>
          <p:cNvSpPr txBox="1"/>
          <p:nvPr>
            <p:ph idx="1" type="subTitle"/>
          </p:nvPr>
        </p:nvSpPr>
        <p:spPr>
          <a:xfrm>
            <a:off x="2190450" y="2833438"/>
            <a:ext cx="4763100" cy="87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629" name="Google Shape;629;p47"/>
          <p:cNvCxnSpPr/>
          <p:nvPr/>
        </p:nvCxnSpPr>
        <p:spPr>
          <a:xfrm>
            <a:off x="1826338" y="1957500"/>
            <a:ext cx="0" cy="1236000"/>
          </a:xfrm>
          <a:prstGeom prst="straightConnector1">
            <a:avLst/>
          </a:prstGeom>
          <a:noFill/>
          <a:ln cap="flat" cmpd="sng" w="9525">
            <a:solidFill>
              <a:schemeClr val="accent2"/>
            </a:solidFill>
            <a:prstDash val="solid"/>
            <a:round/>
            <a:headEnd len="med" w="med" type="none"/>
            <a:tailEnd len="med" w="med" type="none"/>
          </a:ln>
        </p:spPr>
      </p:cxnSp>
      <p:cxnSp>
        <p:nvCxnSpPr>
          <p:cNvPr id="630" name="Google Shape;630;p47"/>
          <p:cNvCxnSpPr/>
          <p:nvPr/>
        </p:nvCxnSpPr>
        <p:spPr>
          <a:xfrm rot="10800000">
            <a:off x="2546100" y="11323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631" name="Google Shape;631;p47"/>
          <p:cNvCxnSpPr/>
          <p:nvPr/>
        </p:nvCxnSpPr>
        <p:spPr>
          <a:xfrm rot="10800000">
            <a:off x="2546100" y="40112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632" name="Google Shape;632;p47"/>
          <p:cNvCxnSpPr/>
          <p:nvPr/>
        </p:nvCxnSpPr>
        <p:spPr>
          <a:xfrm>
            <a:off x="7317663" y="1957500"/>
            <a:ext cx="0" cy="123600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33" name="Shape 633"/>
        <p:cNvGrpSpPr/>
        <p:nvPr/>
      </p:nvGrpSpPr>
      <p:grpSpPr>
        <a:xfrm>
          <a:off x="0" y="0"/>
          <a:ext cx="0" cy="0"/>
          <a:chOff x="0" y="0"/>
          <a:chExt cx="0" cy="0"/>
        </a:xfrm>
      </p:grpSpPr>
      <p:pic>
        <p:nvPicPr>
          <p:cNvPr id="634" name="Google Shape;634;p48"/>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635" name="Google Shape;635;p48"/>
          <p:cNvSpPr/>
          <p:nvPr/>
        </p:nvSpPr>
        <p:spPr>
          <a:xfrm>
            <a:off x="1646600" y="970361"/>
            <a:ext cx="5850600" cy="3202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8"/>
          <p:cNvSpPr/>
          <p:nvPr/>
        </p:nvSpPr>
        <p:spPr>
          <a:xfrm>
            <a:off x="1678519" y="1002269"/>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8"/>
          <p:cNvSpPr/>
          <p:nvPr/>
        </p:nvSpPr>
        <p:spPr>
          <a:xfrm flipH="1">
            <a:off x="6588789" y="1002266"/>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8"/>
          <p:cNvSpPr/>
          <p:nvPr/>
        </p:nvSpPr>
        <p:spPr>
          <a:xfrm rot="10800000">
            <a:off x="6588789" y="3184581"/>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8"/>
          <p:cNvSpPr/>
          <p:nvPr/>
        </p:nvSpPr>
        <p:spPr>
          <a:xfrm flipH="1" rot="10800000">
            <a:off x="1678519" y="3184584"/>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 name="Google Shape;640;p48"/>
          <p:cNvCxnSpPr/>
          <p:nvPr/>
        </p:nvCxnSpPr>
        <p:spPr>
          <a:xfrm>
            <a:off x="1826338" y="1957500"/>
            <a:ext cx="0" cy="1236000"/>
          </a:xfrm>
          <a:prstGeom prst="straightConnector1">
            <a:avLst/>
          </a:prstGeom>
          <a:noFill/>
          <a:ln cap="flat" cmpd="sng" w="9525">
            <a:solidFill>
              <a:schemeClr val="accent2"/>
            </a:solidFill>
            <a:prstDash val="solid"/>
            <a:round/>
            <a:headEnd len="med" w="med" type="none"/>
            <a:tailEnd len="med" w="med" type="none"/>
          </a:ln>
        </p:spPr>
      </p:cxnSp>
      <p:cxnSp>
        <p:nvCxnSpPr>
          <p:cNvPr id="641" name="Google Shape;641;p48"/>
          <p:cNvCxnSpPr/>
          <p:nvPr/>
        </p:nvCxnSpPr>
        <p:spPr>
          <a:xfrm rot="10800000">
            <a:off x="2546100" y="11323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642" name="Google Shape;642;p48"/>
          <p:cNvCxnSpPr/>
          <p:nvPr/>
        </p:nvCxnSpPr>
        <p:spPr>
          <a:xfrm rot="10800000">
            <a:off x="2546100" y="4011200"/>
            <a:ext cx="4051800" cy="0"/>
          </a:xfrm>
          <a:prstGeom prst="straightConnector1">
            <a:avLst/>
          </a:prstGeom>
          <a:noFill/>
          <a:ln cap="flat" cmpd="sng" w="9525">
            <a:solidFill>
              <a:schemeClr val="accent2"/>
            </a:solidFill>
            <a:prstDash val="solid"/>
            <a:round/>
            <a:headEnd len="med" w="med" type="none"/>
            <a:tailEnd len="med" w="med" type="none"/>
          </a:ln>
        </p:spPr>
      </p:cxnSp>
      <p:cxnSp>
        <p:nvCxnSpPr>
          <p:cNvPr id="643" name="Google Shape;643;p48"/>
          <p:cNvCxnSpPr/>
          <p:nvPr/>
        </p:nvCxnSpPr>
        <p:spPr>
          <a:xfrm>
            <a:off x="7317663" y="1957500"/>
            <a:ext cx="0" cy="1236000"/>
          </a:xfrm>
          <a:prstGeom prst="straightConnector1">
            <a:avLst/>
          </a:prstGeom>
          <a:noFill/>
          <a:ln cap="flat" cmpd="sng" w="9525">
            <a:solidFill>
              <a:schemeClr val="accent2"/>
            </a:solidFill>
            <a:prstDash val="solid"/>
            <a:round/>
            <a:headEnd len="med" w="med" type="none"/>
            <a:tailEnd len="med" w="med" type="none"/>
          </a:ln>
        </p:spPr>
      </p:cxnSp>
      <p:sp>
        <p:nvSpPr>
          <p:cNvPr id="644" name="Google Shape;644;p48"/>
          <p:cNvSpPr txBox="1"/>
          <p:nvPr>
            <p:ph type="title"/>
          </p:nvPr>
        </p:nvSpPr>
        <p:spPr>
          <a:xfrm>
            <a:off x="2391900" y="2948645"/>
            <a:ext cx="4360200" cy="755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45" name="Google Shape;645;p48"/>
          <p:cNvSpPr txBox="1"/>
          <p:nvPr>
            <p:ph idx="1" type="subTitle"/>
          </p:nvPr>
        </p:nvSpPr>
        <p:spPr>
          <a:xfrm>
            <a:off x="2075850" y="1326150"/>
            <a:ext cx="4992300" cy="1512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2000">
                <a:solidFill>
                  <a:schemeClr val="dk1"/>
                </a:solidFill>
              </a:defRPr>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cxnSp>
        <p:nvCxnSpPr>
          <p:cNvPr id="646" name="Google Shape;646;p48"/>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47" name="Google Shape;647;p48"/>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648" name="Shape 648"/>
        <p:cNvGrpSpPr/>
        <p:nvPr/>
      </p:nvGrpSpPr>
      <p:grpSpPr>
        <a:xfrm>
          <a:off x="0" y="0"/>
          <a:ext cx="0" cy="0"/>
          <a:chOff x="0" y="0"/>
          <a:chExt cx="0" cy="0"/>
        </a:xfrm>
      </p:grpSpPr>
      <p:pic>
        <p:nvPicPr>
          <p:cNvPr id="649" name="Google Shape;649;p49"/>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650" name="Google Shape;650;p49"/>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9"/>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9"/>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9"/>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9"/>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 name="Google Shape;655;p49"/>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56" name="Google Shape;656;p49"/>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57" name="Google Shape;657;p49"/>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658" name="Google Shape;658;p49"/>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659" name="Google Shape;659;p49"/>
          <p:cNvSpPr txBox="1"/>
          <p:nvPr>
            <p:ph type="title"/>
          </p:nvPr>
        </p:nvSpPr>
        <p:spPr>
          <a:xfrm>
            <a:off x="4000502" y="2391300"/>
            <a:ext cx="4193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60" name="Google Shape;660;p49"/>
          <p:cNvSpPr txBox="1"/>
          <p:nvPr>
            <p:ph hasCustomPrompt="1" idx="2" type="title"/>
          </p:nvPr>
        </p:nvSpPr>
        <p:spPr>
          <a:xfrm>
            <a:off x="5402270"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61" name="Google Shape;661;p49"/>
          <p:cNvSpPr txBox="1"/>
          <p:nvPr>
            <p:ph idx="1" type="subTitle"/>
          </p:nvPr>
        </p:nvSpPr>
        <p:spPr>
          <a:xfrm>
            <a:off x="4000500" y="3296425"/>
            <a:ext cx="4193700" cy="71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0_1">
    <p:spTree>
      <p:nvGrpSpPr>
        <p:cNvPr id="662" name="Shape 662"/>
        <p:cNvGrpSpPr/>
        <p:nvPr/>
      </p:nvGrpSpPr>
      <p:grpSpPr>
        <a:xfrm>
          <a:off x="0" y="0"/>
          <a:ext cx="0" cy="0"/>
          <a:chOff x="0" y="0"/>
          <a:chExt cx="0" cy="0"/>
        </a:xfrm>
      </p:grpSpPr>
      <p:pic>
        <p:nvPicPr>
          <p:cNvPr id="663" name="Google Shape;663;p50"/>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664" name="Google Shape;664;p50"/>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0"/>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0"/>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0"/>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 name="Google Shape;669;p50"/>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70" name="Google Shape;670;p50"/>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71" name="Google Shape;671;p50"/>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672" name="Google Shape;672;p50"/>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673" name="Google Shape;673;p50"/>
          <p:cNvSpPr txBox="1"/>
          <p:nvPr>
            <p:ph type="title"/>
          </p:nvPr>
        </p:nvSpPr>
        <p:spPr>
          <a:xfrm>
            <a:off x="2474763" y="2391300"/>
            <a:ext cx="4193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74" name="Google Shape;674;p50"/>
          <p:cNvSpPr txBox="1"/>
          <p:nvPr>
            <p:ph hasCustomPrompt="1" idx="2" type="title"/>
          </p:nvPr>
        </p:nvSpPr>
        <p:spPr>
          <a:xfrm>
            <a:off x="3876530" y="1425875"/>
            <a:ext cx="138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75" name="Google Shape;675;p50"/>
          <p:cNvSpPr txBox="1"/>
          <p:nvPr>
            <p:ph idx="1" type="subTitle"/>
          </p:nvPr>
        </p:nvSpPr>
        <p:spPr>
          <a:xfrm>
            <a:off x="2474763" y="3296425"/>
            <a:ext cx="4193700" cy="42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
    <p:spTree>
      <p:nvGrpSpPr>
        <p:cNvPr id="676" name="Shape 676"/>
        <p:cNvGrpSpPr/>
        <p:nvPr/>
      </p:nvGrpSpPr>
      <p:grpSpPr>
        <a:xfrm>
          <a:off x="0" y="0"/>
          <a:ext cx="0" cy="0"/>
          <a:chOff x="0" y="0"/>
          <a:chExt cx="0" cy="0"/>
        </a:xfrm>
      </p:grpSpPr>
      <p:pic>
        <p:nvPicPr>
          <p:cNvPr id="677" name="Google Shape;677;p51"/>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678" name="Google Shape;678;p51"/>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1"/>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1"/>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1"/>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1"/>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1"/>
          <p:cNvSpPr txBox="1"/>
          <p:nvPr>
            <p:ph type="title"/>
          </p:nvPr>
        </p:nvSpPr>
        <p:spPr>
          <a:xfrm>
            <a:off x="1198550" y="1077451"/>
            <a:ext cx="3852000" cy="18153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84" name="Google Shape;684;p51"/>
          <p:cNvSpPr txBox="1"/>
          <p:nvPr>
            <p:ph idx="1" type="subTitle"/>
          </p:nvPr>
        </p:nvSpPr>
        <p:spPr>
          <a:xfrm>
            <a:off x="1198550" y="2892627"/>
            <a:ext cx="3852000" cy="118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685" name="Google Shape;685;p51"/>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86" name="Google Shape;686;p51"/>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87" name="Google Shape;687;p51"/>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688" name="Google Shape;688;p51"/>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spTree>
      <p:nvGrpSpPr>
        <p:cNvPr id="689" name="Shape 689"/>
        <p:cNvGrpSpPr/>
        <p:nvPr/>
      </p:nvGrpSpPr>
      <p:grpSpPr>
        <a:xfrm>
          <a:off x="0" y="0"/>
          <a:ext cx="0" cy="0"/>
          <a:chOff x="0" y="0"/>
          <a:chExt cx="0" cy="0"/>
        </a:xfrm>
      </p:grpSpPr>
      <p:pic>
        <p:nvPicPr>
          <p:cNvPr id="690" name="Google Shape;690;p52"/>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691" name="Google Shape;691;p52"/>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2"/>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2"/>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2"/>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2"/>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2"/>
          <p:cNvSpPr txBox="1"/>
          <p:nvPr>
            <p:ph type="title"/>
          </p:nvPr>
        </p:nvSpPr>
        <p:spPr>
          <a:xfrm>
            <a:off x="5218500" y="1628000"/>
            <a:ext cx="3044100" cy="8193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31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97" name="Google Shape;697;p52"/>
          <p:cNvSpPr txBox="1"/>
          <p:nvPr>
            <p:ph idx="1" type="subTitle"/>
          </p:nvPr>
        </p:nvSpPr>
        <p:spPr>
          <a:xfrm>
            <a:off x="5218500" y="2447250"/>
            <a:ext cx="3044100" cy="121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698" name="Google Shape;698;p52"/>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699" name="Google Shape;699;p52"/>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00" name="Google Shape;700;p52"/>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01" name="Google Shape;701;p52"/>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
    <p:spTree>
      <p:nvGrpSpPr>
        <p:cNvPr id="702" name="Shape 702"/>
        <p:cNvGrpSpPr/>
        <p:nvPr/>
      </p:nvGrpSpPr>
      <p:grpSpPr>
        <a:xfrm>
          <a:off x="0" y="0"/>
          <a:ext cx="0" cy="0"/>
          <a:chOff x="0" y="0"/>
          <a:chExt cx="0" cy="0"/>
        </a:xfrm>
      </p:grpSpPr>
      <p:pic>
        <p:nvPicPr>
          <p:cNvPr id="703" name="Google Shape;703;p53"/>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704" name="Google Shape;704;p53"/>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3"/>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3"/>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3"/>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3"/>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3"/>
          <p:cNvSpPr txBox="1"/>
          <p:nvPr>
            <p:ph type="title"/>
          </p:nvPr>
        </p:nvSpPr>
        <p:spPr>
          <a:xfrm>
            <a:off x="1527900" y="1625550"/>
            <a:ext cx="3044100" cy="82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10" name="Google Shape;710;p53"/>
          <p:cNvSpPr txBox="1"/>
          <p:nvPr>
            <p:ph idx="1" type="subTitle"/>
          </p:nvPr>
        </p:nvSpPr>
        <p:spPr>
          <a:xfrm>
            <a:off x="1527900" y="2447250"/>
            <a:ext cx="3044100" cy="1288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711" name="Google Shape;711;p53"/>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12" name="Google Shape;712;p53"/>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13" name="Google Shape;713;p53"/>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14" name="Google Shape;714;p53"/>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
    <p:spTree>
      <p:nvGrpSpPr>
        <p:cNvPr id="715" name="Shape 715"/>
        <p:cNvGrpSpPr/>
        <p:nvPr/>
      </p:nvGrpSpPr>
      <p:grpSpPr>
        <a:xfrm>
          <a:off x="0" y="0"/>
          <a:ext cx="0" cy="0"/>
          <a:chOff x="0" y="0"/>
          <a:chExt cx="0" cy="0"/>
        </a:xfrm>
      </p:grpSpPr>
      <p:pic>
        <p:nvPicPr>
          <p:cNvPr id="716" name="Google Shape;716;p54"/>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717" name="Google Shape;717;p54"/>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4"/>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4"/>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4"/>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4"/>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4"/>
          <p:cNvSpPr txBox="1"/>
          <p:nvPr>
            <p:ph type="title"/>
          </p:nvPr>
        </p:nvSpPr>
        <p:spPr>
          <a:xfrm>
            <a:off x="4316425" y="1625550"/>
            <a:ext cx="3044100" cy="821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23" name="Google Shape;723;p54"/>
          <p:cNvSpPr txBox="1"/>
          <p:nvPr>
            <p:ph idx="1" type="subTitle"/>
          </p:nvPr>
        </p:nvSpPr>
        <p:spPr>
          <a:xfrm>
            <a:off x="4316425" y="2447250"/>
            <a:ext cx="3044100" cy="1186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724" name="Google Shape;724;p54"/>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25" name="Google Shape;725;p54"/>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26" name="Google Shape;726;p54"/>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27" name="Google Shape;727;p54"/>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728" name="Shape 728"/>
        <p:cNvGrpSpPr/>
        <p:nvPr/>
      </p:nvGrpSpPr>
      <p:grpSpPr>
        <a:xfrm>
          <a:off x="0" y="0"/>
          <a:ext cx="0" cy="0"/>
          <a:chOff x="0" y="0"/>
          <a:chExt cx="0" cy="0"/>
        </a:xfrm>
      </p:grpSpPr>
      <p:pic>
        <p:nvPicPr>
          <p:cNvPr id="729" name="Google Shape;729;p55"/>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730" name="Google Shape;730;p55"/>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5"/>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5"/>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5"/>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5"/>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5"/>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36" name="Google Shape;736;p55"/>
          <p:cNvSpPr txBox="1"/>
          <p:nvPr>
            <p:ph idx="2" type="title"/>
          </p:nvPr>
        </p:nvSpPr>
        <p:spPr>
          <a:xfrm>
            <a:off x="5139375" y="1258956"/>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37" name="Google Shape;737;p55"/>
          <p:cNvSpPr txBox="1"/>
          <p:nvPr>
            <p:ph idx="1" type="subTitle"/>
          </p:nvPr>
        </p:nvSpPr>
        <p:spPr>
          <a:xfrm>
            <a:off x="5139375" y="1670381"/>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38" name="Google Shape;738;p55"/>
          <p:cNvSpPr txBox="1"/>
          <p:nvPr>
            <p:ph idx="3" type="title"/>
          </p:nvPr>
        </p:nvSpPr>
        <p:spPr>
          <a:xfrm>
            <a:off x="5139369" y="2347788"/>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39" name="Google Shape;739;p55"/>
          <p:cNvSpPr txBox="1"/>
          <p:nvPr>
            <p:ph idx="4" type="subTitle"/>
          </p:nvPr>
        </p:nvSpPr>
        <p:spPr>
          <a:xfrm>
            <a:off x="5139372" y="2759213"/>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40" name="Google Shape;740;p55"/>
          <p:cNvSpPr txBox="1"/>
          <p:nvPr>
            <p:ph idx="5" type="title"/>
          </p:nvPr>
        </p:nvSpPr>
        <p:spPr>
          <a:xfrm>
            <a:off x="5139371" y="3436619"/>
            <a:ext cx="21753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41" name="Google Shape;741;p55"/>
          <p:cNvSpPr txBox="1"/>
          <p:nvPr>
            <p:ph idx="6" type="subTitle"/>
          </p:nvPr>
        </p:nvSpPr>
        <p:spPr>
          <a:xfrm>
            <a:off x="5139375" y="3848044"/>
            <a:ext cx="21753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742" name="Google Shape;742;p55"/>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43" name="Google Shape;743;p5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44" name="Google Shape;744;p55"/>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45" name="Google Shape;745;p5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746" name="Shape 746"/>
        <p:cNvGrpSpPr/>
        <p:nvPr/>
      </p:nvGrpSpPr>
      <p:grpSpPr>
        <a:xfrm>
          <a:off x="0" y="0"/>
          <a:ext cx="0" cy="0"/>
          <a:chOff x="0" y="0"/>
          <a:chExt cx="0" cy="0"/>
        </a:xfrm>
      </p:grpSpPr>
      <p:pic>
        <p:nvPicPr>
          <p:cNvPr id="747" name="Google Shape;747;p56"/>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748" name="Google Shape;748;p5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54" name="Google Shape;754;p56"/>
          <p:cNvSpPr txBox="1"/>
          <p:nvPr>
            <p:ph idx="2" type="title"/>
          </p:nvPr>
        </p:nvSpPr>
        <p:spPr>
          <a:xfrm>
            <a:off x="937700"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55" name="Google Shape;755;p56"/>
          <p:cNvSpPr txBox="1"/>
          <p:nvPr>
            <p:ph idx="1" type="subTitle"/>
          </p:nvPr>
        </p:nvSpPr>
        <p:spPr>
          <a:xfrm>
            <a:off x="937700"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6" name="Google Shape;756;p56"/>
          <p:cNvSpPr txBox="1"/>
          <p:nvPr>
            <p:ph idx="3" type="title"/>
          </p:nvPr>
        </p:nvSpPr>
        <p:spPr>
          <a:xfrm>
            <a:off x="3484419"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57" name="Google Shape;757;p56"/>
          <p:cNvSpPr txBox="1"/>
          <p:nvPr>
            <p:ph idx="4" type="subTitle"/>
          </p:nvPr>
        </p:nvSpPr>
        <p:spPr>
          <a:xfrm>
            <a:off x="3484422"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58" name="Google Shape;758;p56"/>
          <p:cNvSpPr txBox="1"/>
          <p:nvPr>
            <p:ph idx="5" type="title"/>
          </p:nvPr>
        </p:nvSpPr>
        <p:spPr>
          <a:xfrm>
            <a:off x="6031146" y="32832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59" name="Google Shape;759;p56"/>
          <p:cNvSpPr txBox="1"/>
          <p:nvPr>
            <p:ph idx="6" type="subTitle"/>
          </p:nvPr>
        </p:nvSpPr>
        <p:spPr>
          <a:xfrm>
            <a:off x="6031150" y="377086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60" name="Google Shape;760;p56"/>
          <p:cNvSpPr txBox="1"/>
          <p:nvPr>
            <p:ph hasCustomPrompt="1" idx="7" type="title"/>
          </p:nvPr>
        </p:nvSpPr>
        <p:spPr>
          <a:xfrm>
            <a:off x="1502000"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761" name="Google Shape;761;p56"/>
          <p:cNvSpPr txBox="1"/>
          <p:nvPr>
            <p:ph hasCustomPrompt="1" idx="8" type="title"/>
          </p:nvPr>
        </p:nvSpPr>
        <p:spPr>
          <a:xfrm>
            <a:off x="4046975"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762" name="Google Shape;762;p56"/>
          <p:cNvSpPr txBox="1"/>
          <p:nvPr>
            <p:ph hasCustomPrompt="1" idx="9" type="title"/>
          </p:nvPr>
        </p:nvSpPr>
        <p:spPr>
          <a:xfrm>
            <a:off x="6591950" y="1377950"/>
            <a:ext cx="1046700" cy="61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2400">
                <a:solidFill>
                  <a:schemeClr val="accent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cxnSp>
        <p:nvCxnSpPr>
          <p:cNvPr id="763" name="Google Shape;763;p5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64" name="Google Shape;764;p5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65" name="Google Shape;765;p5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66" name="Google Shape;766;p5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_1_2">
    <p:spTree>
      <p:nvGrpSpPr>
        <p:cNvPr id="767" name="Shape 767"/>
        <p:cNvGrpSpPr/>
        <p:nvPr/>
      </p:nvGrpSpPr>
      <p:grpSpPr>
        <a:xfrm>
          <a:off x="0" y="0"/>
          <a:ext cx="0" cy="0"/>
          <a:chOff x="0" y="0"/>
          <a:chExt cx="0" cy="0"/>
        </a:xfrm>
      </p:grpSpPr>
      <p:pic>
        <p:nvPicPr>
          <p:cNvPr id="768" name="Google Shape;768;p57"/>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769" name="Google Shape;769;p57"/>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7"/>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7"/>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7"/>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7"/>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7"/>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75" name="Google Shape;775;p57"/>
          <p:cNvSpPr txBox="1"/>
          <p:nvPr>
            <p:ph idx="2" type="title"/>
          </p:nvPr>
        </p:nvSpPr>
        <p:spPr>
          <a:xfrm flipH="1">
            <a:off x="937700" y="1833159"/>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6" name="Google Shape;776;p57"/>
          <p:cNvSpPr txBox="1"/>
          <p:nvPr>
            <p:ph idx="1" type="subTitle"/>
          </p:nvPr>
        </p:nvSpPr>
        <p:spPr>
          <a:xfrm flipH="1">
            <a:off x="937700" y="1299034"/>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77" name="Google Shape;777;p57"/>
          <p:cNvSpPr txBox="1"/>
          <p:nvPr>
            <p:ph idx="3" type="title"/>
          </p:nvPr>
        </p:nvSpPr>
        <p:spPr>
          <a:xfrm>
            <a:off x="3484419" y="18331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8" name="Google Shape;778;p57"/>
          <p:cNvSpPr txBox="1"/>
          <p:nvPr>
            <p:ph idx="4" type="subTitle"/>
          </p:nvPr>
        </p:nvSpPr>
        <p:spPr>
          <a:xfrm>
            <a:off x="3484422" y="129901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79" name="Google Shape;779;p57"/>
          <p:cNvSpPr txBox="1"/>
          <p:nvPr>
            <p:ph idx="5" type="title"/>
          </p:nvPr>
        </p:nvSpPr>
        <p:spPr>
          <a:xfrm>
            <a:off x="6031146" y="1833142"/>
            <a:ext cx="2175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80" name="Google Shape;780;p57"/>
          <p:cNvSpPr txBox="1"/>
          <p:nvPr>
            <p:ph idx="6" type="subTitle"/>
          </p:nvPr>
        </p:nvSpPr>
        <p:spPr>
          <a:xfrm>
            <a:off x="6031150" y="1299017"/>
            <a:ext cx="2175300" cy="65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781" name="Google Shape;781;p57"/>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82" name="Google Shape;782;p57"/>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83" name="Google Shape;783;p57"/>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784" name="Google Shape;784;p57"/>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1_1">
    <p:spTree>
      <p:nvGrpSpPr>
        <p:cNvPr id="785" name="Shape 785"/>
        <p:cNvGrpSpPr/>
        <p:nvPr/>
      </p:nvGrpSpPr>
      <p:grpSpPr>
        <a:xfrm>
          <a:off x="0" y="0"/>
          <a:ext cx="0" cy="0"/>
          <a:chOff x="0" y="0"/>
          <a:chExt cx="0" cy="0"/>
        </a:xfrm>
      </p:grpSpPr>
      <p:pic>
        <p:nvPicPr>
          <p:cNvPr id="786" name="Google Shape;786;p58"/>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787" name="Google Shape;787;p58"/>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8"/>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8"/>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8"/>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8"/>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8"/>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3" name="Google Shape;793;p58"/>
          <p:cNvSpPr txBox="1"/>
          <p:nvPr>
            <p:ph idx="2" type="title"/>
          </p:nvPr>
        </p:nvSpPr>
        <p:spPr>
          <a:xfrm>
            <a:off x="1565650" y="3444725"/>
            <a:ext cx="2703900" cy="4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94" name="Google Shape;794;p58"/>
          <p:cNvSpPr txBox="1"/>
          <p:nvPr>
            <p:ph idx="1" type="subTitle"/>
          </p:nvPr>
        </p:nvSpPr>
        <p:spPr>
          <a:xfrm>
            <a:off x="1829950" y="3841675"/>
            <a:ext cx="2175300" cy="68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95" name="Google Shape;795;p58"/>
          <p:cNvSpPr txBox="1"/>
          <p:nvPr>
            <p:ph idx="3" type="title"/>
          </p:nvPr>
        </p:nvSpPr>
        <p:spPr>
          <a:xfrm>
            <a:off x="4874397" y="3444725"/>
            <a:ext cx="2703900" cy="4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96" name="Google Shape;796;p58"/>
          <p:cNvSpPr txBox="1"/>
          <p:nvPr>
            <p:ph idx="4" type="subTitle"/>
          </p:nvPr>
        </p:nvSpPr>
        <p:spPr>
          <a:xfrm>
            <a:off x="5138679" y="3841675"/>
            <a:ext cx="2175300" cy="68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797" name="Google Shape;797;p58"/>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98" name="Google Shape;798;p58"/>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799" name="Google Shape;799;p58"/>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00" name="Google Shape;800;p58"/>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801" name="Google Shape;801;p58"/>
          <p:cNvSpPr txBox="1"/>
          <p:nvPr>
            <p:ph idx="5" type="title"/>
          </p:nvPr>
        </p:nvSpPr>
        <p:spPr>
          <a:xfrm>
            <a:off x="1634675" y="1177075"/>
            <a:ext cx="25659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02" name="Google Shape;802;p58"/>
          <p:cNvSpPr txBox="1"/>
          <p:nvPr>
            <p:ph idx="6" type="title"/>
          </p:nvPr>
        </p:nvSpPr>
        <p:spPr>
          <a:xfrm>
            <a:off x="4943388" y="1177075"/>
            <a:ext cx="25659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6_1_1_1">
    <p:spTree>
      <p:nvGrpSpPr>
        <p:cNvPr id="803" name="Shape 803"/>
        <p:cNvGrpSpPr/>
        <p:nvPr/>
      </p:nvGrpSpPr>
      <p:grpSpPr>
        <a:xfrm>
          <a:off x="0" y="0"/>
          <a:ext cx="0" cy="0"/>
          <a:chOff x="0" y="0"/>
          <a:chExt cx="0" cy="0"/>
        </a:xfrm>
      </p:grpSpPr>
      <p:pic>
        <p:nvPicPr>
          <p:cNvPr id="804" name="Google Shape;804;p59"/>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805" name="Google Shape;805;p59"/>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9"/>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9"/>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9"/>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9"/>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9"/>
          <p:cNvSpPr txBox="1"/>
          <p:nvPr>
            <p:ph type="title"/>
          </p:nvPr>
        </p:nvSpPr>
        <p:spPr>
          <a:xfrm>
            <a:off x="720075"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11" name="Google Shape;811;p59"/>
          <p:cNvSpPr txBox="1"/>
          <p:nvPr>
            <p:ph idx="2" type="title"/>
          </p:nvPr>
        </p:nvSpPr>
        <p:spPr>
          <a:xfrm>
            <a:off x="893751" y="1434872"/>
            <a:ext cx="27039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1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812" name="Google Shape;812;p59"/>
          <p:cNvSpPr txBox="1"/>
          <p:nvPr>
            <p:ph idx="1" type="subTitle"/>
          </p:nvPr>
        </p:nvSpPr>
        <p:spPr>
          <a:xfrm>
            <a:off x="1206325" y="1846300"/>
            <a:ext cx="4143000" cy="95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cxnSp>
        <p:nvCxnSpPr>
          <p:cNvPr id="813" name="Google Shape;813;p59"/>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14" name="Google Shape;814;p59"/>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15" name="Google Shape;815;p59"/>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16" name="Google Shape;816;p59"/>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817" name="Google Shape;817;p59"/>
          <p:cNvSpPr txBox="1"/>
          <p:nvPr>
            <p:ph idx="3" type="title"/>
          </p:nvPr>
        </p:nvSpPr>
        <p:spPr>
          <a:xfrm>
            <a:off x="893751" y="2981384"/>
            <a:ext cx="27039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2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818" name="Google Shape;818;p59"/>
          <p:cNvSpPr txBox="1"/>
          <p:nvPr>
            <p:ph idx="4" type="subTitle"/>
          </p:nvPr>
        </p:nvSpPr>
        <p:spPr>
          <a:xfrm>
            <a:off x="1206325" y="3392823"/>
            <a:ext cx="4143000" cy="95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0"/>
              </a:spcBef>
              <a:spcAft>
                <a:spcPts val="0"/>
              </a:spcAft>
              <a:buSzPts val="1400"/>
              <a:buChar char="○"/>
              <a:defRPr/>
            </a:lvl2pPr>
            <a:lvl3pPr lvl="2" rtl="0">
              <a:lnSpc>
                <a:spcPct val="100000"/>
              </a:lnSpc>
              <a:spcBef>
                <a:spcPts val="1600"/>
              </a:spcBef>
              <a:spcAft>
                <a:spcPts val="0"/>
              </a:spcAft>
              <a:buSzPts val="1400"/>
              <a:buChar char="■"/>
              <a:defRPr/>
            </a:lvl3pPr>
            <a:lvl4pPr lvl="3" rtl="0">
              <a:lnSpc>
                <a:spcPct val="100000"/>
              </a:lnSpc>
              <a:spcBef>
                <a:spcPts val="1600"/>
              </a:spcBef>
              <a:spcAft>
                <a:spcPts val="0"/>
              </a:spcAft>
              <a:buSzPts val="1400"/>
              <a:buChar char="●"/>
              <a:defRPr/>
            </a:lvl4pPr>
            <a:lvl5pPr lvl="4" rtl="0">
              <a:lnSpc>
                <a:spcPct val="100000"/>
              </a:lnSpc>
              <a:spcBef>
                <a:spcPts val="1600"/>
              </a:spcBef>
              <a:spcAft>
                <a:spcPts val="0"/>
              </a:spcAft>
              <a:buSzPts val="1400"/>
              <a:buChar char="○"/>
              <a:defRPr/>
            </a:lvl5pPr>
            <a:lvl6pPr lvl="5" rtl="0">
              <a:lnSpc>
                <a:spcPct val="100000"/>
              </a:lnSpc>
              <a:spcBef>
                <a:spcPts val="1600"/>
              </a:spcBef>
              <a:spcAft>
                <a:spcPts val="0"/>
              </a:spcAft>
              <a:buSzPts val="1400"/>
              <a:buChar char="■"/>
              <a:defRPr/>
            </a:lvl6pPr>
            <a:lvl7pPr lvl="6" rtl="0">
              <a:lnSpc>
                <a:spcPct val="100000"/>
              </a:lnSpc>
              <a:spcBef>
                <a:spcPts val="1600"/>
              </a:spcBef>
              <a:spcAft>
                <a:spcPts val="0"/>
              </a:spcAft>
              <a:buSzPts val="1400"/>
              <a:buChar char="●"/>
              <a:defRPr/>
            </a:lvl7pPr>
            <a:lvl8pPr lvl="7" rtl="0">
              <a:lnSpc>
                <a:spcPct val="100000"/>
              </a:lnSpc>
              <a:spcBef>
                <a:spcPts val="1600"/>
              </a:spcBef>
              <a:spcAft>
                <a:spcPts val="0"/>
              </a:spcAft>
              <a:buSzPts val="1400"/>
              <a:buChar char="○"/>
              <a:defRPr/>
            </a:lvl8pPr>
            <a:lvl9pPr lvl="8" rtl="0">
              <a:lnSpc>
                <a:spcPct val="100000"/>
              </a:lnSpc>
              <a:spcBef>
                <a:spcPts val="1600"/>
              </a:spcBef>
              <a:spcAft>
                <a:spcPts val="1600"/>
              </a:spcAft>
              <a:buSzPts val="1400"/>
              <a:buChar char="■"/>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819" name="Shape 819"/>
        <p:cNvGrpSpPr/>
        <p:nvPr/>
      </p:nvGrpSpPr>
      <p:grpSpPr>
        <a:xfrm>
          <a:off x="0" y="0"/>
          <a:ext cx="0" cy="0"/>
          <a:chOff x="0" y="0"/>
          <a:chExt cx="0" cy="0"/>
        </a:xfrm>
      </p:grpSpPr>
      <p:pic>
        <p:nvPicPr>
          <p:cNvPr id="820" name="Google Shape;820;p60"/>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821" name="Google Shape;821;p60"/>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0"/>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0"/>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0"/>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0"/>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0"/>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27" name="Google Shape;827;p60"/>
          <p:cNvSpPr txBox="1"/>
          <p:nvPr>
            <p:ph idx="2" type="title"/>
          </p:nvPr>
        </p:nvSpPr>
        <p:spPr>
          <a:xfrm>
            <a:off x="893750" y="1767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28" name="Google Shape;828;p60"/>
          <p:cNvSpPr txBox="1"/>
          <p:nvPr>
            <p:ph idx="1" type="subTitle"/>
          </p:nvPr>
        </p:nvSpPr>
        <p:spPr>
          <a:xfrm>
            <a:off x="893750" y="2179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29" name="Google Shape;829;p60"/>
          <p:cNvSpPr txBox="1"/>
          <p:nvPr>
            <p:ph idx="3" type="title"/>
          </p:nvPr>
        </p:nvSpPr>
        <p:spPr>
          <a:xfrm>
            <a:off x="6203979" y="1767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30" name="Google Shape;830;p60"/>
          <p:cNvSpPr txBox="1"/>
          <p:nvPr>
            <p:ph idx="4" type="subTitle"/>
          </p:nvPr>
        </p:nvSpPr>
        <p:spPr>
          <a:xfrm>
            <a:off x="6203975" y="2179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31" name="Google Shape;831;p60"/>
          <p:cNvSpPr txBox="1"/>
          <p:nvPr>
            <p:ph idx="5" type="title"/>
          </p:nvPr>
        </p:nvSpPr>
        <p:spPr>
          <a:xfrm>
            <a:off x="893750" y="3429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32" name="Google Shape;832;p60"/>
          <p:cNvSpPr txBox="1"/>
          <p:nvPr>
            <p:ph idx="6" type="subTitle"/>
          </p:nvPr>
        </p:nvSpPr>
        <p:spPr>
          <a:xfrm>
            <a:off x="893750" y="3841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33" name="Google Shape;833;p60"/>
          <p:cNvSpPr txBox="1"/>
          <p:nvPr>
            <p:ph idx="7" type="title"/>
          </p:nvPr>
        </p:nvSpPr>
        <p:spPr>
          <a:xfrm>
            <a:off x="6203979" y="3429650"/>
            <a:ext cx="20463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34" name="Google Shape;834;p60"/>
          <p:cNvSpPr txBox="1"/>
          <p:nvPr>
            <p:ph idx="8" type="subTitle"/>
          </p:nvPr>
        </p:nvSpPr>
        <p:spPr>
          <a:xfrm>
            <a:off x="6204027" y="3841075"/>
            <a:ext cx="204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835" name="Google Shape;835;p60"/>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36" name="Google Shape;836;p60"/>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37" name="Google Shape;837;p60"/>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38" name="Google Shape;838;p60"/>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839" name="Shape 839"/>
        <p:cNvGrpSpPr/>
        <p:nvPr/>
      </p:nvGrpSpPr>
      <p:grpSpPr>
        <a:xfrm>
          <a:off x="0" y="0"/>
          <a:ext cx="0" cy="0"/>
          <a:chOff x="0" y="0"/>
          <a:chExt cx="0" cy="0"/>
        </a:xfrm>
      </p:grpSpPr>
      <p:pic>
        <p:nvPicPr>
          <p:cNvPr id="840" name="Google Shape;840;p61"/>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841" name="Google Shape;841;p61"/>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1"/>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1"/>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1"/>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1"/>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1"/>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cxnSp>
        <p:nvCxnSpPr>
          <p:cNvPr id="847" name="Google Shape;847;p61"/>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48" name="Google Shape;848;p61"/>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49" name="Google Shape;849;p61"/>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50" name="Google Shape;850;p61"/>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851" name="Google Shape;851;p61"/>
          <p:cNvSpPr txBox="1"/>
          <p:nvPr>
            <p:ph idx="2" type="title"/>
          </p:nvPr>
        </p:nvSpPr>
        <p:spPr>
          <a:xfrm>
            <a:off x="893750"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52" name="Google Shape;852;p61"/>
          <p:cNvSpPr txBox="1"/>
          <p:nvPr>
            <p:ph idx="1" type="subTitle"/>
          </p:nvPr>
        </p:nvSpPr>
        <p:spPr>
          <a:xfrm>
            <a:off x="893750" y="2182075"/>
            <a:ext cx="1986000" cy="72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3" name="Google Shape;853;p61"/>
          <p:cNvSpPr txBox="1"/>
          <p:nvPr>
            <p:ph idx="3" type="title"/>
          </p:nvPr>
        </p:nvSpPr>
        <p:spPr>
          <a:xfrm>
            <a:off x="2990526"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54" name="Google Shape;854;p61"/>
          <p:cNvSpPr txBox="1"/>
          <p:nvPr>
            <p:ph idx="4" type="subTitle"/>
          </p:nvPr>
        </p:nvSpPr>
        <p:spPr>
          <a:xfrm>
            <a:off x="2990525" y="2182075"/>
            <a:ext cx="1986000" cy="72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5" name="Google Shape;855;p61"/>
          <p:cNvSpPr txBox="1"/>
          <p:nvPr>
            <p:ph idx="5" type="title"/>
          </p:nvPr>
        </p:nvSpPr>
        <p:spPr>
          <a:xfrm>
            <a:off x="893750"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56" name="Google Shape;856;p61"/>
          <p:cNvSpPr txBox="1"/>
          <p:nvPr>
            <p:ph idx="6" type="subTitle"/>
          </p:nvPr>
        </p:nvSpPr>
        <p:spPr>
          <a:xfrm>
            <a:off x="893750" y="3844075"/>
            <a:ext cx="1986000" cy="7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7" name="Google Shape;857;p61"/>
          <p:cNvSpPr txBox="1"/>
          <p:nvPr>
            <p:ph idx="7" type="title"/>
          </p:nvPr>
        </p:nvSpPr>
        <p:spPr>
          <a:xfrm>
            <a:off x="2990523"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1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58" name="Google Shape;858;p61"/>
          <p:cNvSpPr txBox="1"/>
          <p:nvPr>
            <p:ph idx="8" type="subTitle"/>
          </p:nvPr>
        </p:nvSpPr>
        <p:spPr>
          <a:xfrm>
            <a:off x="2990574" y="3844075"/>
            <a:ext cx="1986000" cy="7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59" name="Google Shape;859;p61"/>
          <p:cNvSpPr txBox="1"/>
          <p:nvPr>
            <p:ph hasCustomPrompt="1" idx="9" type="title"/>
          </p:nvPr>
        </p:nvSpPr>
        <p:spPr>
          <a:xfrm>
            <a:off x="1516275"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60" name="Google Shape;860;p61"/>
          <p:cNvSpPr txBox="1"/>
          <p:nvPr>
            <p:ph hasCustomPrompt="1" idx="13" type="title"/>
          </p:nvPr>
        </p:nvSpPr>
        <p:spPr>
          <a:xfrm>
            <a:off x="3613025"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61" name="Google Shape;861;p61"/>
          <p:cNvSpPr txBox="1"/>
          <p:nvPr>
            <p:ph hasCustomPrompt="1" idx="14" type="title"/>
          </p:nvPr>
        </p:nvSpPr>
        <p:spPr>
          <a:xfrm>
            <a:off x="1516275"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62" name="Google Shape;862;p61"/>
          <p:cNvSpPr txBox="1"/>
          <p:nvPr>
            <p:ph hasCustomPrompt="1" idx="15" type="title"/>
          </p:nvPr>
        </p:nvSpPr>
        <p:spPr>
          <a:xfrm>
            <a:off x="3613025"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63" name="Shape 863"/>
        <p:cNvGrpSpPr/>
        <p:nvPr/>
      </p:nvGrpSpPr>
      <p:grpSpPr>
        <a:xfrm>
          <a:off x="0" y="0"/>
          <a:ext cx="0" cy="0"/>
          <a:chOff x="0" y="0"/>
          <a:chExt cx="0" cy="0"/>
        </a:xfrm>
      </p:grpSpPr>
      <p:pic>
        <p:nvPicPr>
          <p:cNvPr id="864" name="Google Shape;864;p62"/>
          <p:cNvPicPr preferRelativeResize="0"/>
          <p:nvPr/>
        </p:nvPicPr>
        <p:blipFill>
          <a:blip r:embed="rId2">
            <a:alphaModFix/>
          </a:blip>
          <a:stretch>
            <a:fillRect/>
          </a:stretch>
        </p:blipFill>
        <p:spPr>
          <a:xfrm flipH="1">
            <a:off x="275" y="-2825"/>
            <a:ext cx="9144003" cy="5143501"/>
          </a:xfrm>
          <a:prstGeom prst="rect">
            <a:avLst/>
          </a:prstGeom>
          <a:noFill/>
          <a:ln>
            <a:noFill/>
          </a:ln>
        </p:spPr>
      </p:pic>
      <p:sp>
        <p:nvSpPr>
          <p:cNvPr id="865" name="Google Shape;865;p62"/>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2"/>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2"/>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2"/>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2"/>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2"/>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71" name="Google Shape;871;p62"/>
          <p:cNvSpPr txBox="1"/>
          <p:nvPr>
            <p:ph idx="2" type="title"/>
          </p:nvPr>
        </p:nvSpPr>
        <p:spPr>
          <a:xfrm>
            <a:off x="1101175"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72" name="Google Shape;872;p62"/>
          <p:cNvSpPr txBox="1"/>
          <p:nvPr>
            <p:ph idx="1" type="subTitle"/>
          </p:nvPr>
        </p:nvSpPr>
        <p:spPr>
          <a:xfrm>
            <a:off x="1101175"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73" name="Google Shape;873;p62"/>
          <p:cNvSpPr txBox="1"/>
          <p:nvPr>
            <p:ph idx="3" type="title"/>
          </p:nvPr>
        </p:nvSpPr>
        <p:spPr>
          <a:xfrm>
            <a:off x="3578951"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74" name="Google Shape;874;p62"/>
          <p:cNvSpPr txBox="1"/>
          <p:nvPr>
            <p:ph idx="4" type="subTitle"/>
          </p:nvPr>
        </p:nvSpPr>
        <p:spPr>
          <a:xfrm>
            <a:off x="3578950"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75" name="Google Shape;875;p62"/>
          <p:cNvSpPr txBox="1"/>
          <p:nvPr>
            <p:ph idx="5" type="title"/>
          </p:nvPr>
        </p:nvSpPr>
        <p:spPr>
          <a:xfrm>
            <a:off x="1101175"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76" name="Google Shape;876;p62"/>
          <p:cNvSpPr txBox="1"/>
          <p:nvPr>
            <p:ph idx="6" type="subTitle"/>
          </p:nvPr>
        </p:nvSpPr>
        <p:spPr>
          <a:xfrm>
            <a:off x="1101175"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77" name="Google Shape;877;p62"/>
          <p:cNvSpPr txBox="1"/>
          <p:nvPr>
            <p:ph idx="7" type="title"/>
          </p:nvPr>
        </p:nvSpPr>
        <p:spPr>
          <a:xfrm>
            <a:off x="3578948"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78" name="Google Shape;878;p62"/>
          <p:cNvSpPr txBox="1"/>
          <p:nvPr>
            <p:ph idx="8" type="subTitle"/>
          </p:nvPr>
        </p:nvSpPr>
        <p:spPr>
          <a:xfrm>
            <a:off x="3578997"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79" name="Google Shape;879;p62"/>
          <p:cNvSpPr txBox="1"/>
          <p:nvPr>
            <p:ph idx="9" type="title"/>
          </p:nvPr>
        </p:nvSpPr>
        <p:spPr>
          <a:xfrm>
            <a:off x="6056727" y="1770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80" name="Google Shape;880;p62"/>
          <p:cNvSpPr txBox="1"/>
          <p:nvPr>
            <p:ph idx="13" type="subTitle"/>
          </p:nvPr>
        </p:nvSpPr>
        <p:spPr>
          <a:xfrm>
            <a:off x="6056725" y="2182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81" name="Google Shape;881;p62"/>
          <p:cNvSpPr txBox="1"/>
          <p:nvPr>
            <p:ph idx="14" type="title"/>
          </p:nvPr>
        </p:nvSpPr>
        <p:spPr>
          <a:xfrm>
            <a:off x="6056727" y="3432650"/>
            <a:ext cx="1986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82" name="Google Shape;882;p62"/>
          <p:cNvSpPr txBox="1"/>
          <p:nvPr>
            <p:ph idx="15" type="subTitle"/>
          </p:nvPr>
        </p:nvSpPr>
        <p:spPr>
          <a:xfrm>
            <a:off x="6056825" y="3844075"/>
            <a:ext cx="19860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883" name="Google Shape;883;p62"/>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84" name="Google Shape;884;p62"/>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885" name="Google Shape;885;p62"/>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886" name="Google Shape;886;p62"/>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887" name="Google Shape;887;p62"/>
          <p:cNvSpPr txBox="1"/>
          <p:nvPr>
            <p:ph hasCustomPrompt="1" idx="16" type="title"/>
          </p:nvPr>
        </p:nvSpPr>
        <p:spPr>
          <a:xfrm>
            <a:off x="172370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88" name="Google Shape;888;p62"/>
          <p:cNvSpPr txBox="1"/>
          <p:nvPr>
            <p:ph hasCustomPrompt="1" idx="17" type="title"/>
          </p:nvPr>
        </p:nvSpPr>
        <p:spPr>
          <a:xfrm>
            <a:off x="420145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89" name="Google Shape;889;p62"/>
          <p:cNvSpPr txBox="1"/>
          <p:nvPr>
            <p:ph hasCustomPrompt="1" idx="18" type="title"/>
          </p:nvPr>
        </p:nvSpPr>
        <p:spPr>
          <a:xfrm>
            <a:off x="6679200" y="1319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90" name="Google Shape;890;p62"/>
          <p:cNvSpPr txBox="1"/>
          <p:nvPr>
            <p:ph hasCustomPrompt="1" idx="19" type="title"/>
          </p:nvPr>
        </p:nvSpPr>
        <p:spPr>
          <a:xfrm>
            <a:off x="172370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91" name="Google Shape;891;p62"/>
          <p:cNvSpPr txBox="1"/>
          <p:nvPr>
            <p:ph hasCustomPrompt="1" idx="20" type="title"/>
          </p:nvPr>
        </p:nvSpPr>
        <p:spPr>
          <a:xfrm>
            <a:off x="420145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92" name="Google Shape;892;p62"/>
          <p:cNvSpPr txBox="1"/>
          <p:nvPr>
            <p:ph hasCustomPrompt="1" idx="21" type="title"/>
          </p:nvPr>
        </p:nvSpPr>
        <p:spPr>
          <a:xfrm>
            <a:off x="6679200" y="2981150"/>
            <a:ext cx="74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93" name="Shape 893"/>
        <p:cNvGrpSpPr/>
        <p:nvPr/>
      </p:nvGrpSpPr>
      <p:grpSpPr>
        <a:xfrm>
          <a:off x="0" y="0"/>
          <a:ext cx="0" cy="0"/>
          <a:chOff x="0" y="0"/>
          <a:chExt cx="0" cy="0"/>
        </a:xfrm>
      </p:grpSpPr>
      <p:pic>
        <p:nvPicPr>
          <p:cNvPr id="894" name="Google Shape;894;p63"/>
          <p:cNvPicPr preferRelativeResize="0"/>
          <p:nvPr/>
        </p:nvPicPr>
        <p:blipFill>
          <a:blip r:embed="rId2">
            <a:alphaModFix/>
          </a:blip>
          <a:stretch>
            <a:fillRect/>
          </a:stretch>
        </p:blipFill>
        <p:spPr>
          <a:xfrm>
            <a:off x="275" y="-2825"/>
            <a:ext cx="9144003" cy="5143501"/>
          </a:xfrm>
          <a:prstGeom prst="rect">
            <a:avLst/>
          </a:prstGeom>
          <a:noFill/>
          <a:ln>
            <a:noFill/>
          </a:ln>
        </p:spPr>
      </p:pic>
      <p:sp>
        <p:nvSpPr>
          <p:cNvPr id="895" name="Google Shape;895;p63"/>
          <p:cNvSpPr/>
          <p:nvPr/>
        </p:nvSpPr>
        <p:spPr>
          <a:xfrm>
            <a:off x="1640525" y="369900"/>
            <a:ext cx="58629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3"/>
          <p:cNvSpPr/>
          <p:nvPr/>
        </p:nvSpPr>
        <p:spPr>
          <a:xfrm>
            <a:off x="1679056"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3"/>
          <p:cNvSpPr/>
          <p:nvPr/>
        </p:nvSpPr>
        <p:spPr>
          <a:xfrm flipH="1">
            <a:off x="6588402"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3"/>
          <p:cNvSpPr/>
          <p:nvPr/>
        </p:nvSpPr>
        <p:spPr>
          <a:xfrm rot="10800000">
            <a:off x="6588402"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3"/>
          <p:cNvSpPr/>
          <p:nvPr/>
        </p:nvSpPr>
        <p:spPr>
          <a:xfrm flipH="1" rot="10800000">
            <a:off x="1679056"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3"/>
          <p:cNvSpPr txBox="1"/>
          <p:nvPr>
            <p:ph hasCustomPrompt="1" type="title"/>
          </p:nvPr>
        </p:nvSpPr>
        <p:spPr>
          <a:xfrm>
            <a:off x="2623200" y="642126"/>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1" name="Google Shape;901;p63"/>
          <p:cNvSpPr txBox="1"/>
          <p:nvPr>
            <p:ph idx="1" type="subTitle"/>
          </p:nvPr>
        </p:nvSpPr>
        <p:spPr>
          <a:xfrm>
            <a:off x="2623200" y="1390526"/>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902" name="Google Shape;902;p63"/>
          <p:cNvSpPr txBox="1"/>
          <p:nvPr>
            <p:ph hasCustomPrompt="1" idx="2" type="title"/>
          </p:nvPr>
        </p:nvSpPr>
        <p:spPr>
          <a:xfrm>
            <a:off x="2623200" y="2016036"/>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3" name="Google Shape;903;p63"/>
          <p:cNvSpPr txBox="1"/>
          <p:nvPr>
            <p:ph idx="3" type="subTitle"/>
          </p:nvPr>
        </p:nvSpPr>
        <p:spPr>
          <a:xfrm>
            <a:off x="2623200" y="2773450"/>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904" name="Google Shape;904;p63"/>
          <p:cNvSpPr txBox="1"/>
          <p:nvPr>
            <p:ph hasCustomPrompt="1" idx="4" type="title"/>
          </p:nvPr>
        </p:nvSpPr>
        <p:spPr>
          <a:xfrm>
            <a:off x="2623200" y="3389947"/>
            <a:ext cx="3897600" cy="76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5" name="Google Shape;905;p63"/>
          <p:cNvSpPr txBox="1"/>
          <p:nvPr>
            <p:ph idx="5" type="subTitle"/>
          </p:nvPr>
        </p:nvSpPr>
        <p:spPr>
          <a:xfrm>
            <a:off x="2623200" y="4156374"/>
            <a:ext cx="3897600" cy="42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cxnSp>
        <p:nvCxnSpPr>
          <p:cNvPr id="906" name="Google Shape;906;p63"/>
          <p:cNvCxnSpPr/>
          <p:nvPr/>
        </p:nvCxnSpPr>
        <p:spPr>
          <a:xfrm>
            <a:off x="1848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07" name="Google Shape;907;p63"/>
          <p:cNvCxnSpPr/>
          <p:nvPr/>
        </p:nvCxnSpPr>
        <p:spPr>
          <a:xfrm>
            <a:off x="7331147"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08" name="Google Shape;908;p63"/>
          <p:cNvCxnSpPr/>
          <p:nvPr/>
        </p:nvCxnSpPr>
        <p:spPr>
          <a:xfrm rot="10800000">
            <a:off x="2551000" y="4618550"/>
            <a:ext cx="4045500" cy="0"/>
          </a:xfrm>
          <a:prstGeom prst="straightConnector1">
            <a:avLst/>
          </a:prstGeom>
          <a:noFill/>
          <a:ln cap="flat" cmpd="sng" w="9525">
            <a:solidFill>
              <a:schemeClr val="accent2"/>
            </a:solidFill>
            <a:prstDash val="solid"/>
            <a:round/>
            <a:headEnd len="med" w="med" type="none"/>
            <a:tailEnd len="med" w="med" type="none"/>
          </a:ln>
        </p:spPr>
      </p:cxnSp>
      <p:cxnSp>
        <p:nvCxnSpPr>
          <p:cNvPr id="909" name="Google Shape;909;p63"/>
          <p:cNvCxnSpPr/>
          <p:nvPr/>
        </p:nvCxnSpPr>
        <p:spPr>
          <a:xfrm rot="10800000">
            <a:off x="2551000" y="524950"/>
            <a:ext cx="40455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910" name="Shape 910"/>
        <p:cNvGrpSpPr/>
        <p:nvPr/>
      </p:nvGrpSpPr>
      <p:grpSpPr>
        <a:xfrm>
          <a:off x="0" y="0"/>
          <a:ext cx="0" cy="0"/>
          <a:chOff x="0" y="0"/>
          <a:chExt cx="0" cy="0"/>
        </a:xfrm>
      </p:grpSpPr>
      <p:pic>
        <p:nvPicPr>
          <p:cNvPr id="911" name="Google Shape;911;p64"/>
          <p:cNvPicPr preferRelativeResize="0"/>
          <p:nvPr/>
        </p:nvPicPr>
        <p:blipFill>
          <a:blip r:embed="rId2">
            <a:alphaModFix/>
          </a:blip>
          <a:stretch>
            <a:fillRect/>
          </a:stretch>
        </p:blipFill>
        <p:spPr>
          <a:xfrm rot="10800000">
            <a:off x="275" y="-2825"/>
            <a:ext cx="9144003" cy="5143501"/>
          </a:xfrm>
          <a:prstGeom prst="rect">
            <a:avLst/>
          </a:prstGeom>
          <a:noFill/>
          <a:ln>
            <a:noFill/>
          </a:ln>
        </p:spPr>
      </p:pic>
      <p:sp>
        <p:nvSpPr>
          <p:cNvPr id="912" name="Google Shape;912;p64"/>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4"/>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4"/>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4"/>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4"/>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4"/>
          <p:cNvSpPr txBox="1"/>
          <p:nvPr>
            <p:ph type="title"/>
          </p:nvPr>
        </p:nvSpPr>
        <p:spPr>
          <a:xfrm>
            <a:off x="720000" y="5394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cxnSp>
        <p:nvCxnSpPr>
          <p:cNvPr id="918" name="Google Shape;918;p64"/>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19" name="Google Shape;919;p64"/>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20" name="Google Shape;920;p64"/>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921" name="Google Shape;921;p64"/>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922" name="Shape 922"/>
        <p:cNvGrpSpPr/>
        <p:nvPr/>
      </p:nvGrpSpPr>
      <p:grpSpPr>
        <a:xfrm>
          <a:off x="0" y="0"/>
          <a:ext cx="0" cy="0"/>
          <a:chOff x="0" y="0"/>
          <a:chExt cx="0" cy="0"/>
        </a:xfrm>
      </p:grpSpPr>
      <p:pic>
        <p:nvPicPr>
          <p:cNvPr id="923" name="Google Shape;923;p65"/>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924" name="Google Shape;924;p65"/>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5"/>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5"/>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5"/>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5"/>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5"/>
          <p:cNvSpPr txBox="1"/>
          <p:nvPr/>
        </p:nvSpPr>
        <p:spPr>
          <a:xfrm>
            <a:off x="893750" y="3390025"/>
            <a:ext cx="3405600" cy="61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100">
                <a:solidFill>
                  <a:srgbClr val="191919"/>
                </a:solidFill>
                <a:latin typeface="Chivo"/>
                <a:ea typeface="Chivo"/>
                <a:cs typeface="Chivo"/>
                <a:sym typeface="Chivo"/>
              </a:rPr>
              <a:t>CREDITS: This presentation template was created by </a:t>
            </a:r>
            <a:r>
              <a:rPr b="1" lang="en" sz="1100">
                <a:solidFill>
                  <a:srgbClr val="191919"/>
                </a:solidFill>
                <a:uFill>
                  <a:noFill/>
                </a:uFill>
                <a:latin typeface="Chivo"/>
                <a:ea typeface="Chivo"/>
                <a:cs typeface="Chivo"/>
                <a:sym typeface="Chivo"/>
                <a:hlinkClick r:id="rId3">
                  <a:extLst>
                    <a:ext uri="{A12FA001-AC4F-418D-AE19-62706E023703}">
                      <ahyp:hlinkClr val="tx"/>
                    </a:ext>
                  </a:extLst>
                </a:hlinkClick>
              </a:rPr>
              <a:t>Slidesgo</a:t>
            </a:r>
            <a:r>
              <a:rPr lang="en" sz="1100">
                <a:solidFill>
                  <a:srgbClr val="191919"/>
                </a:solidFill>
                <a:latin typeface="Chivo"/>
                <a:ea typeface="Chivo"/>
                <a:cs typeface="Chivo"/>
                <a:sym typeface="Chivo"/>
              </a:rPr>
              <a:t>, including icons, infographics &amp; images by </a:t>
            </a:r>
            <a:r>
              <a:rPr b="1" lang="en" sz="1100">
                <a:solidFill>
                  <a:srgbClr val="191919"/>
                </a:solidFill>
                <a:uFill>
                  <a:noFill/>
                </a:uFill>
                <a:latin typeface="Chivo"/>
                <a:ea typeface="Chivo"/>
                <a:cs typeface="Chivo"/>
                <a:sym typeface="Chivo"/>
                <a:hlinkClick r:id="rId4">
                  <a:extLst>
                    <a:ext uri="{A12FA001-AC4F-418D-AE19-62706E023703}">
                      <ahyp:hlinkClr val="tx"/>
                    </a:ext>
                  </a:extLst>
                </a:hlinkClick>
              </a:rPr>
              <a:t>Freepik</a:t>
            </a:r>
            <a:endParaRPr b="1" sz="1100">
              <a:solidFill>
                <a:srgbClr val="191919"/>
              </a:solidFill>
              <a:latin typeface="Chivo"/>
              <a:ea typeface="Chivo"/>
              <a:cs typeface="Chivo"/>
              <a:sym typeface="Chivo"/>
            </a:endParaRPr>
          </a:p>
        </p:txBody>
      </p:sp>
      <p:sp>
        <p:nvSpPr>
          <p:cNvPr id="930" name="Google Shape;930;p65"/>
          <p:cNvSpPr txBox="1"/>
          <p:nvPr>
            <p:ph type="title"/>
          </p:nvPr>
        </p:nvSpPr>
        <p:spPr>
          <a:xfrm>
            <a:off x="929925" y="846150"/>
            <a:ext cx="3434700" cy="873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sz="5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31" name="Google Shape;931;p65"/>
          <p:cNvSpPr txBox="1"/>
          <p:nvPr>
            <p:ph idx="1" type="subTitle"/>
          </p:nvPr>
        </p:nvSpPr>
        <p:spPr>
          <a:xfrm>
            <a:off x="893750" y="1676950"/>
            <a:ext cx="3434700" cy="1426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cxnSp>
        <p:nvCxnSpPr>
          <p:cNvPr id="932" name="Google Shape;932;p65"/>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33" name="Google Shape;933;p65"/>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34" name="Google Shape;934;p65"/>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935" name="Google Shape;935;p65"/>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936" name="Shape 936"/>
        <p:cNvGrpSpPr/>
        <p:nvPr/>
      </p:nvGrpSpPr>
      <p:grpSpPr>
        <a:xfrm>
          <a:off x="0" y="0"/>
          <a:ext cx="0" cy="0"/>
          <a:chOff x="0" y="0"/>
          <a:chExt cx="0" cy="0"/>
        </a:xfrm>
      </p:grpSpPr>
      <p:pic>
        <p:nvPicPr>
          <p:cNvPr id="937" name="Google Shape;937;p66"/>
          <p:cNvPicPr preferRelativeResize="0"/>
          <p:nvPr/>
        </p:nvPicPr>
        <p:blipFill>
          <a:blip r:embed="rId2">
            <a:alphaModFix/>
          </a:blip>
          <a:stretch>
            <a:fillRect/>
          </a:stretch>
        </p:blipFill>
        <p:spPr>
          <a:xfrm flipH="1" rot="10800000">
            <a:off x="275" y="-2825"/>
            <a:ext cx="9144003" cy="5143501"/>
          </a:xfrm>
          <a:prstGeom prst="rect">
            <a:avLst/>
          </a:prstGeom>
          <a:noFill/>
          <a:ln>
            <a:noFill/>
          </a:ln>
        </p:spPr>
      </p:pic>
      <p:sp>
        <p:nvSpPr>
          <p:cNvPr id="938" name="Google Shape;938;p66"/>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6"/>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6"/>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6"/>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6"/>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 name="Google Shape;943;p66"/>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44" name="Google Shape;944;p66"/>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45" name="Google Shape;945;p66"/>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946" name="Google Shape;946;p66"/>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able of contents (g3e40b30f8e5_16_0)">
    <p:spTree>
      <p:nvGrpSpPr>
        <p:cNvPr id="947" name="Shape 947"/>
        <p:cNvGrpSpPr/>
        <p:nvPr/>
      </p:nvGrpSpPr>
      <p:grpSpPr>
        <a:xfrm>
          <a:off x="0" y="0"/>
          <a:ext cx="0" cy="0"/>
          <a:chOff x="0" y="0"/>
          <a:chExt cx="0" cy="0"/>
        </a:xfrm>
      </p:grpSpPr>
      <p:sp>
        <p:nvSpPr>
          <p:cNvPr id="948" name="Google Shape;948;p67"/>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49" name="Google Shape;949;p67"/>
          <p:cNvSpPr txBox="1"/>
          <p:nvPr>
            <p:ph idx="2" type="title"/>
          </p:nvPr>
        </p:nvSpPr>
        <p:spPr>
          <a:xfrm>
            <a:off x="1622638"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0" name="Google Shape;950;p67"/>
          <p:cNvSpPr txBox="1"/>
          <p:nvPr>
            <p:ph idx="1" type="subTitle"/>
          </p:nvPr>
        </p:nvSpPr>
        <p:spPr>
          <a:xfrm>
            <a:off x="1622638"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1" name="Google Shape;951;p67"/>
          <p:cNvSpPr txBox="1"/>
          <p:nvPr>
            <p:ph idx="3" type="title"/>
          </p:nvPr>
        </p:nvSpPr>
        <p:spPr>
          <a:xfrm>
            <a:off x="5194263" y="1736848"/>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2" name="Google Shape;952;p67"/>
          <p:cNvSpPr txBox="1"/>
          <p:nvPr>
            <p:ph idx="4" type="subTitle"/>
          </p:nvPr>
        </p:nvSpPr>
        <p:spPr>
          <a:xfrm>
            <a:off x="5194263" y="2247173"/>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3" name="Google Shape;953;p67"/>
          <p:cNvSpPr txBox="1"/>
          <p:nvPr>
            <p:ph idx="5" type="title"/>
          </p:nvPr>
        </p:nvSpPr>
        <p:spPr>
          <a:xfrm>
            <a:off x="1622638"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4" name="Google Shape;954;p67"/>
          <p:cNvSpPr txBox="1"/>
          <p:nvPr>
            <p:ph idx="6" type="subTitle"/>
          </p:nvPr>
        </p:nvSpPr>
        <p:spPr>
          <a:xfrm>
            <a:off x="1622638"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5" name="Google Shape;955;p67"/>
          <p:cNvSpPr txBox="1"/>
          <p:nvPr>
            <p:ph idx="7" type="title"/>
          </p:nvPr>
        </p:nvSpPr>
        <p:spPr>
          <a:xfrm>
            <a:off x="5194263" y="3526613"/>
            <a:ext cx="23271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56" name="Google Shape;956;p67"/>
          <p:cNvSpPr txBox="1"/>
          <p:nvPr>
            <p:ph idx="8" type="subTitle"/>
          </p:nvPr>
        </p:nvSpPr>
        <p:spPr>
          <a:xfrm>
            <a:off x="5194263" y="4036938"/>
            <a:ext cx="232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957" name="Google Shape;957;p67"/>
          <p:cNvSpPr txBox="1"/>
          <p:nvPr>
            <p:ph hasCustomPrompt="1" idx="9" type="title"/>
          </p:nvPr>
        </p:nvSpPr>
        <p:spPr>
          <a:xfrm>
            <a:off x="2263738"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958" name="Google Shape;958;p67"/>
          <p:cNvSpPr txBox="1"/>
          <p:nvPr>
            <p:ph hasCustomPrompt="1" idx="13" type="title"/>
          </p:nvPr>
        </p:nvSpPr>
        <p:spPr>
          <a:xfrm>
            <a:off x="2263738"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959" name="Google Shape;959;p67"/>
          <p:cNvSpPr txBox="1"/>
          <p:nvPr>
            <p:ph hasCustomPrompt="1" idx="14" type="title"/>
          </p:nvPr>
        </p:nvSpPr>
        <p:spPr>
          <a:xfrm>
            <a:off x="5835363" y="1242873"/>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960" name="Google Shape;960;p67"/>
          <p:cNvSpPr txBox="1"/>
          <p:nvPr>
            <p:ph hasCustomPrompt="1" idx="15" type="title"/>
          </p:nvPr>
        </p:nvSpPr>
        <p:spPr>
          <a:xfrm>
            <a:off x="5835363" y="3030951"/>
            <a:ext cx="1044900" cy="65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solidFill>
                  <a:schemeClr val="accen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52.xml"/><Relationship Id="rId22" Type="http://schemas.openxmlformats.org/officeDocument/2006/relationships/slideLayout" Target="../slideLayouts/slideLayout54.xml"/><Relationship Id="rId21" Type="http://schemas.openxmlformats.org/officeDocument/2006/relationships/slideLayout" Target="../slideLayouts/slideLayout53.xml"/><Relationship Id="rId24" Type="http://schemas.openxmlformats.org/officeDocument/2006/relationships/slideLayout" Target="../slideLayouts/slideLayout56.xml"/><Relationship Id="rId23" Type="http://schemas.openxmlformats.org/officeDocument/2006/relationships/slideLayout" Target="../slideLayouts/slideLayout55.xml"/><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slideLayout" Target="../slideLayouts/slideLayout35.xml"/><Relationship Id="rId4" Type="http://schemas.openxmlformats.org/officeDocument/2006/relationships/slideLayout" Target="../slideLayouts/slideLayout36.xml"/><Relationship Id="rId9" Type="http://schemas.openxmlformats.org/officeDocument/2006/relationships/slideLayout" Target="../slideLayouts/slideLayout41.xml"/><Relationship Id="rId26" Type="http://schemas.openxmlformats.org/officeDocument/2006/relationships/slideLayout" Target="../slideLayouts/slideLayout58.xml"/><Relationship Id="rId25" Type="http://schemas.openxmlformats.org/officeDocument/2006/relationships/slideLayout" Target="../slideLayouts/slideLayout57.xml"/><Relationship Id="rId28" Type="http://schemas.openxmlformats.org/officeDocument/2006/relationships/slideLayout" Target="../slideLayouts/slideLayout60.xml"/><Relationship Id="rId27" Type="http://schemas.openxmlformats.org/officeDocument/2006/relationships/slideLayout" Target="../slideLayouts/slideLayout59.xml"/><Relationship Id="rId5" Type="http://schemas.openxmlformats.org/officeDocument/2006/relationships/slideLayout" Target="../slideLayouts/slideLayout37.xml"/><Relationship Id="rId6" Type="http://schemas.openxmlformats.org/officeDocument/2006/relationships/slideLayout" Target="../slideLayouts/slideLayout38.xml"/><Relationship Id="rId29" Type="http://schemas.openxmlformats.org/officeDocument/2006/relationships/slideLayout" Target="../slideLayouts/slideLayout61.xml"/><Relationship Id="rId7" Type="http://schemas.openxmlformats.org/officeDocument/2006/relationships/slideLayout" Target="../slideLayouts/slideLayout39.xml"/><Relationship Id="rId8" Type="http://schemas.openxmlformats.org/officeDocument/2006/relationships/slideLayout" Target="../slideLayouts/slideLayout40.xml"/><Relationship Id="rId31" Type="http://schemas.openxmlformats.org/officeDocument/2006/relationships/slideLayout" Target="../slideLayouts/slideLayout63.xml"/><Relationship Id="rId30" Type="http://schemas.openxmlformats.org/officeDocument/2006/relationships/slideLayout" Target="../slideLayouts/slideLayout62.xml"/><Relationship Id="rId11" Type="http://schemas.openxmlformats.org/officeDocument/2006/relationships/slideLayout" Target="../slideLayouts/slideLayout43.xml"/><Relationship Id="rId33" Type="http://schemas.openxmlformats.org/officeDocument/2006/relationships/slideLayout" Target="../slideLayouts/slideLayout65.xml"/><Relationship Id="rId10" Type="http://schemas.openxmlformats.org/officeDocument/2006/relationships/slideLayout" Target="../slideLayouts/slideLayout42.xml"/><Relationship Id="rId32" Type="http://schemas.openxmlformats.org/officeDocument/2006/relationships/slideLayout" Target="../slideLayouts/slideLayout64.xml"/><Relationship Id="rId13" Type="http://schemas.openxmlformats.org/officeDocument/2006/relationships/slideLayout" Target="../slideLayouts/slideLayout45.xml"/><Relationship Id="rId12" Type="http://schemas.openxmlformats.org/officeDocument/2006/relationships/slideLayout" Target="../slideLayouts/slideLayout44.xml"/><Relationship Id="rId34" Type="http://schemas.openxmlformats.org/officeDocument/2006/relationships/theme" Target="../theme/theme3.xml"/><Relationship Id="rId15" Type="http://schemas.openxmlformats.org/officeDocument/2006/relationships/slideLayout" Target="../slideLayouts/slideLayout47.xml"/><Relationship Id="rId14" Type="http://schemas.openxmlformats.org/officeDocument/2006/relationships/slideLayout" Target="../slideLayouts/slideLayout46.xml"/><Relationship Id="rId17" Type="http://schemas.openxmlformats.org/officeDocument/2006/relationships/slideLayout" Target="../slideLayouts/slideLayout49.xml"/><Relationship Id="rId16" Type="http://schemas.openxmlformats.org/officeDocument/2006/relationships/slideLayout" Target="../slideLayouts/slideLayout48.xml"/><Relationship Id="rId19" Type="http://schemas.openxmlformats.org/officeDocument/2006/relationships/slideLayout" Target="../slideLayouts/slideLayout51.xml"/><Relationship Id="rId18" Type="http://schemas.openxmlformats.org/officeDocument/2006/relationships/slideLayout" Target="../slideLayouts/slideLayout50.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893650" y="539400"/>
            <a:ext cx="7356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1pPr>
            <a:lvl2pPr lvl="1"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2pPr>
            <a:lvl3pPr lvl="2"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3pPr>
            <a:lvl4pPr lvl="3"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4pPr>
            <a:lvl5pPr lvl="4"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5pPr>
            <a:lvl6pPr lvl="5"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6pPr>
            <a:lvl7pPr lvl="6"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7pPr>
            <a:lvl8pPr lvl="7"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8pPr>
            <a:lvl9pPr lvl="8"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9pPr>
          </a:lstStyle>
          <a:p/>
        </p:txBody>
      </p:sp>
      <p:sp>
        <p:nvSpPr>
          <p:cNvPr id="7" name="Google Shape;7;p1"/>
          <p:cNvSpPr txBox="1"/>
          <p:nvPr>
            <p:ph idx="1" type="body"/>
          </p:nvPr>
        </p:nvSpPr>
        <p:spPr>
          <a:xfrm>
            <a:off x="893700" y="1152475"/>
            <a:ext cx="7356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Chivo"/>
              <a:buChar char="●"/>
              <a:defRPr>
                <a:solidFill>
                  <a:schemeClr val="dk2"/>
                </a:solidFill>
                <a:latin typeface="Chivo"/>
                <a:ea typeface="Chivo"/>
                <a:cs typeface="Chivo"/>
                <a:sym typeface="Chivo"/>
              </a:defRPr>
            </a:lvl1pPr>
            <a:lvl2pPr indent="-317500" lvl="1" marL="9144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2pPr>
            <a:lvl3pPr indent="-317500" lvl="2" marL="13716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3pPr>
            <a:lvl4pPr indent="-317500" lvl="3" marL="18288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4pPr>
            <a:lvl5pPr indent="-317500" lvl="4" marL="22860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5pPr>
            <a:lvl6pPr indent="-317500" lvl="5" marL="27432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6pPr>
            <a:lvl7pPr indent="-317500" lvl="6" marL="32004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7pPr>
            <a:lvl8pPr indent="-317500" lvl="7" marL="36576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8pPr>
            <a:lvl9pPr indent="-317500" lvl="8" marL="4114800">
              <a:lnSpc>
                <a:spcPct val="115000"/>
              </a:lnSpc>
              <a:spcBef>
                <a:spcPts val="1600"/>
              </a:spcBef>
              <a:spcAft>
                <a:spcPts val="1600"/>
              </a:spcAft>
              <a:buClr>
                <a:schemeClr val="dk2"/>
              </a:buClr>
              <a:buSzPts val="1400"/>
              <a:buFont typeface="Chivo"/>
              <a:buChar char="■"/>
              <a:defRPr>
                <a:solidFill>
                  <a:schemeClr val="dk2"/>
                </a:solidFill>
                <a:latin typeface="Chivo"/>
                <a:ea typeface="Chivo"/>
                <a:cs typeface="Chivo"/>
                <a:sym typeface="Chiv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476" name="Shape 476"/>
        <p:cNvGrpSpPr/>
        <p:nvPr/>
      </p:nvGrpSpPr>
      <p:grpSpPr>
        <a:xfrm>
          <a:off x="0" y="0"/>
          <a:ext cx="0" cy="0"/>
          <a:chOff x="0" y="0"/>
          <a:chExt cx="0" cy="0"/>
        </a:xfrm>
      </p:grpSpPr>
      <p:sp>
        <p:nvSpPr>
          <p:cNvPr id="477" name="Google Shape;477;p34"/>
          <p:cNvSpPr txBox="1"/>
          <p:nvPr>
            <p:ph type="title"/>
          </p:nvPr>
        </p:nvSpPr>
        <p:spPr>
          <a:xfrm>
            <a:off x="893650" y="539400"/>
            <a:ext cx="7356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1pPr>
            <a:lvl2pPr lvl="1"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2pPr>
            <a:lvl3pPr lvl="2"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3pPr>
            <a:lvl4pPr lvl="3"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4pPr>
            <a:lvl5pPr lvl="4"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5pPr>
            <a:lvl6pPr lvl="5"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6pPr>
            <a:lvl7pPr lvl="6"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7pPr>
            <a:lvl8pPr lvl="7"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8pPr>
            <a:lvl9pPr lvl="8" rtl="0">
              <a:spcBef>
                <a:spcPts val="0"/>
              </a:spcBef>
              <a:spcAft>
                <a:spcPts val="0"/>
              </a:spcAft>
              <a:buClr>
                <a:schemeClr val="dk2"/>
              </a:buClr>
              <a:buSzPts val="3500"/>
              <a:buFont typeface="Calistoga"/>
              <a:buNone/>
              <a:defRPr sz="3500">
                <a:solidFill>
                  <a:schemeClr val="dk2"/>
                </a:solidFill>
                <a:latin typeface="Calistoga"/>
                <a:ea typeface="Calistoga"/>
                <a:cs typeface="Calistoga"/>
                <a:sym typeface="Calistoga"/>
              </a:defRPr>
            </a:lvl9pPr>
          </a:lstStyle>
          <a:p/>
        </p:txBody>
      </p:sp>
      <p:sp>
        <p:nvSpPr>
          <p:cNvPr id="478" name="Google Shape;478;p34"/>
          <p:cNvSpPr txBox="1"/>
          <p:nvPr>
            <p:ph idx="1" type="body"/>
          </p:nvPr>
        </p:nvSpPr>
        <p:spPr>
          <a:xfrm>
            <a:off x="893700" y="1152475"/>
            <a:ext cx="7356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Chivo"/>
              <a:buChar char="●"/>
              <a:defRPr>
                <a:solidFill>
                  <a:schemeClr val="dk2"/>
                </a:solidFill>
                <a:latin typeface="Chivo"/>
                <a:ea typeface="Chivo"/>
                <a:cs typeface="Chivo"/>
                <a:sym typeface="Chivo"/>
              </a:defRPr>
            </a:lvl1pPr>
            <a:lvl2pPr indent="-317500" lvl="1" marL="9144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2pPr>
            <a:lvl3pPr indent="-317500" lvl="2" marL="13716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3pPr>
            <a:lvl4pPr indent="-317500" lvl="3" marL="18288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4pPr>
            <a:lvl5pPr indent="-317500" lvl="4" marL="22860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5pPr>
            <a:lvl6pPr indent="-317500" lvl="5" marL="27432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6pPr>
            <a:lvl7pPr indent="-317500" lvl="6" marL="32004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7pPr>
            <a:lvl8pPr indent="-317500" lvl="7" marL="3657600">
              <a:lnSpc>
                <a:spcPct val="115000"/>
              </a:lnSpc>
              <a:spcBef>
                <a:spcPts val="1600"/>
              </a:spcBef>
              <a:spcAft>
                <a:spcPts val="0"/>
              </a:spcAft>
              <a:buClr>
                <a:schemeClr val="dk2"/>
              </a:buClr>
              <a:buSzPts val="1400"/>
              <a:buFont typeface="Chivo"/>
              <a:buChar char="○"/>
              <a:defRPr>
                <a:solidFill>
                  <a:schemeClr val="dk2"/>
                </a:solidFill>
                <a:latin typeface="Chivo"/>
                <a:ea typeface="Chivo"/>
                <a:cs typeface="Chivo"/>
                <a:sym typeface="Chivo"/>
              </a:defRPr>
            </a:lvl8pPr>
            <a:lvl9pPr indent="-317500" lvl="8" marL="4114800">
              <a:lnSpc>
                <a:spcPct val="115000"/>
              </a:lnSpc>
              <a:spcBef>
                <a:spcPts val="1600"/>
              </a:spcBef>
              <a:spcAft>
                <a:spcPts val="1600"/>
              </a:spcAft>
              <a:buClr>
                <a:schemeClr val="dk2"/>
              </a:buClr>
              <a:buSzPts val="1400"/>
              <a:buFont typeface="Chivo"/>
              <a:buChar char="■"/>
              <a:defRPr>
                <a:solidFill>
                  <a:schemeClr val="dk2"/>
                </a:solidFill>
                <a:latin typeface="Chivo"/>
                <a:ea typeface="Chivo"/>
                <a:cs typeface="Chivo"/>
                <a:sym typeface="Chivo"/>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 id="2147483689" r:id="rId10"/>
    <p:sldLayoutId id="2147483690" r:id="rId11"/>
    <p:sldLayoutId id="2147483691" r:id="rId12"/>
    <p:sldLayoutId id="2147483692" r:id="rId13"/>
    <p:sldLayoutId id="2147483693" r:id="rId14"/>
    <p:sldLayoutId id="2147483694" r:id="rId15"/>
    <p:sldLayoutId id="2147483695" r:id="rId16"/>
    <p:sldLayoutId id="2147483696" r:id="rId17"/>
    <p:sldLayoutId id="2147483697" r:id="rId18"/>
    <p:sldLayoutId id="2147483698" r:id="rId19"/>
    <p:sldLayoutId id="2147483699" r:id="rId20"/>
    <p:sldLayoutId id="2147483700" r:id="rId21"/>
    <p:sldLayoutId id="2147483701" r:id="rId22"/>
    <p:sldLayoutId id="2147483702" r:id="rId23"/>
    <p:sldLayoutId id="2147483703" r:id="rId24"/>
    <p:sldLayoutId id="2147483704" r:id="rId25"/>
    <p:sldLayoutId id="2147483705" r:id="rId26"/>
    <p:sldLayoutId id="2147483706" r:id="rId27"/>
    <p:sldLayoutId id="2147483707" r:id="rId28"/>
    <p:sldLayoutId id="2147483708" r:id="rId29"/>
    <p:sldLayoutId id="2147483709" r:id="rId30"/>
    <p:sldLayoutId id="2147483710" r:id="rId31"/>
    <p:sldLayoutId id="2147483711" r:id="rId32"/>
    <p:sldLayoutId id="2147483712"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2.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5.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xml"/><Relationship Id="rId3" Type="http://schemas.openxmlformats.org/officeDocument/2006/relationships/image" Target="../media/image4.png"/><Relationship Id="rId4"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 Id="rId3" Type="http://schemas.openxmlformats.org/officeDocument/2006/relationships/image" Target="../media/image4.png"/><Relationship Id="rId4" Type="http://schemas.openxmlformats.org/officeDocument/2006/relationships/image" Target="../media/image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xml"/><Relationship Id="rId3" Type="http://schemas.openxmlformats.org/officeDocument/2006/relationships/image" Target="../media/image4.png"/><Relationship Id="rId4" Type="http://schemas.openxmlformats.org/officeDocument/2006/relationships/image" Target="../media/image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xml"/><Relationship Id="rId3" Type="http://schemas.openxmlformats.org/officeDocument/2006/relationships/hyperlink" Target="https://thejohnsoncollection.org/william-h-johnson/" TargetMode="External"/><Relationship Id="rId4" Type="http://schemas.openxmlformats.org/officeDocument/2006/relationships/hyperlink" Target="https://www.flocomuseum.org/about-william-h-johnson/william-h-johnson-biography-p2/" TargetMode="External"/><Relationship Id="rId5" Type="http://schemas.openxmlformats.org/officeDocument/2006/relationships/hyperlink" Target="https://www.moma.org/artists/22989-william-h-johnson#works" TargetMode="External"/><Relationship Id="rId6" Type="http://schemas.openxmlformats.org/officeDocument/2006/relationships/hyperlink" Target="https://myemail.constantcontact.com/Alvin-B--Glen--2014-Poster-Artist---Juried-Art-Exhibition-Opening-Reception.html?soid=1101658999868&amp;aid=q7tI3WBt-qA#:~:text=ABOUT%20THE%20ARTIST%3A%20A%20native,State%20University%20to%20study%20music" TargetMode="External"/><Relationship Id="rId7" Type="http://schemas.openxmlformats.org/officeDocument/2006/relationships/hyperlink" Target="https://www.alvinglen.com/works" TargetMode="External"/><Relationship Id="rId8" Type="http://schemas.openxmlformats.org/officeDocument/2006/relationships/hyperlink" Target="https://youtu.be/FZ5KP5LSymc?si=JwPgq19DjknDeyUX"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 Id="rId3" Type="http://schemas.openxmlformats.org/officeDocument/2006/relationships/image" Target="../media/image9.jpg"/><Relationship Id="rId4" Type="http://schemas.openxmlformats.org/officeDocument/2006/relationships/image" Target="../media/image1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 Id="rId3" Type="http://schemas.openxmlformats.org/officeDocument/2006/relationships/image" Target="../media/image11.jpg"/><Relationship Id="rId4" Type="http://schemas.openxmlformats.org/officeDocument/2006/relationships/image" Target="../media/image14.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8.jpg"/><Relationship Id="rId4" Type="http://schemas.openxmlformats.org/officeDocument/2006/relationships/image" Target="../media/image10.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hyperlink" Target="https://canva.link/iwlzqa3271jgm7c" TargetMode="External"/><Relationship Id="rId4" Type="http://schemas.openxmlformats.org/officeDocument/2006/relationships/hyperlink" Target="http://drive.google.com/file/d/1SxdD3teUgP6PUq5oh9iUp6vpVL_107EB/view" TargetMode="External"/><Relationship Id="rId5" Type="http://schemas.openxmlformats.org/officeDocument/2006/relationships/image" Target="../media/image6.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 name="Shape 964"/>
        <p:cNvGrpSpPr/>
        <p:nvPr/>
      </p:nvGrpSpPr>
      <p:grpSpPr>
        <a:xfrm>
          <a:off x="0" y="0"/>
          <a:ext cx="0" cy="0"/>
          <a:chOff x="0" y="0"/>
          <a:chExt cx="0" cy="0"/>
        </a:xfrm>
      </p:grpSpPr>
      <p:sp>
        <p:nvSpPr>
          <p:cNvPr id="965" name="Google Shape;965;p68"/>
          <p:cNvSpPr txBox="1"/>
          <p:nvPr>
            <p:ph idx="1" type="subTitle"/>
          </p:nvPr>
        </p:nvSpPr>
        <p:spPr>
          <a:xfrm>
            <a:off x="1001825" y="3548825"/>
            <a:ext cx="36204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8th Grade ELA</a:t>
            </a:r>
            <a:endParaRPr/>
          </a:p>
        </p:txBody>
      </p:sp>
      <p:cxnSp>
        <p:nvCxnSpPr>
          <p:cNvPr id="966" name="Google Shape;966;p68"/>
          <p:cNvCxnSpPr>
            <a:endCxn id="965" idx="3"/>
          </p:cNvCxnSpPr>
          <p:nvPr/>
        </p:nvCxnSpPr>
        <p:spPr>
          <a:xfrm rot="10800000">
            <a:off x="4622225" y="3786725"/>
            <a:ext cx="658800" cy="0"/>
          </a:xfrm>
          <a:prstGeom prst="straightConnector1">
            <a:avLst/>
          </a:prstGeom>
          <a:noFill/>
          <a:ln cap="flat" cmpd="sng" w="9525">
            <a:solidFill>
              <a:schemeClr val="accent2"/>
            </a:solidFill>
            <a:prstDash val="solid"/>
            <a:round/>
            <a:headEnd len="med" w="med" type="none"/>
            <a:tailEnd len="med" w="med" type="none"/>
          </a:ln>
        </p:spPr>
      </p:cxnSp>
      <p:sp>
        <p:nvSpPr>
          <p:cNvPr id="967" name="Google Shape;967;p68"/>
          <p:cNvSpPr txBox="1"/>
          <p:nvPr>
            <p:ph type="ctrTitle"/>
          </p:nvPr>
        </p:nvSpPr>
        <p:spPr>
          <a:xfrm>
            <a:off x="1001825" y="995525"/>
            <a:ext cx="4671600" cy="25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5000">
                <a:solidFill>
                  <a:schemeClr val="dk2"/>
                </a:solidFill>
              </a:rPr>
              <a:t>Recreating</a:t>
            </a:r>
            <a:endParaRPr sz="5000">
              <a:solidFill>
                <a:schemeClr val="dk2"/>
              </a:solidFill>
            </a:endParaRPr>
          </a:p>
          <a:p>
            <a:pPr indent="0" lvl="0" marL="0" rtl="0" algn="l">
              <a:spcBef>
                <a:spcPts val="0"/>
              </a:spcBef>
              <a:spcAft>
                <a:spcPts val="0"/>
              </a:spcAft>
              <a:buNone/>
            </a:pPr>
            <a:r>
              <a:rPr lang="en" sz="5000">
                <a:solidFill>
                  <a:schemeClr val="dk2"/>
                </a:solidFill>
              </a:rPr>
              <a:t>Artwork</a:t>
            </a:r>
            <a:endParaRPr sz="5000">
              <a:solidFill>
                <a:schemeClr val="dk2"/>
              </a:solidFill>
            </a:endParaRPr>
          </a:p>
        </p:txBody>
      </p:sp>
      <p:sp>
        <p:nvSpPr>
          <p:cNvPr id="968" name="Google Shape;968;p68"/>
          <p:cNvSpPr/>
          <p:nvPr/>
        </p:nvSpPr>
        <p:spPr>
          <a:xfrm>
            <a:off x="5830625" y="984300"/>
            <a:ext cx="2312400" cy="317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9" name="Google Shape;969;p68" title="pro-eXd7oO7A.jpeg"/>
          <p:cNvPicPr preferRelativeResize="0"/>
          <p:nvPr/>
        </p:nvPicPr>
        <p:blipFill rotWithShape="1">
          <a:blip r:embed="rId3">
            <a:alphaModFix/>
          </a:blip>
          <a:srcRect b="21754" l="0" r="0" t="8700"/>
          <a:stretch/>
        </p:blipFill>
        <p:spPr>
          <a:xfrm>
            <a:off x="6085563" y="1210925"/>
            <a:ext cx="1809674" cy="2721649"/>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3" name="Shape 973"/>
        <p:cNvGrpSpPr/>
        <p:nvPr/>
      </p:nvGrpSpPr>
      <p:grpSpPr>
        <a:xfrm>
          <a:off x="0" y="0"/>
          <a:ext cx="0" cy="0"/>
          <a:chOff x="0" y="0"/>
          <a:chExt cx="0" cy="0"/>
        </a:xfrm>
      </p:grpSpPr>
      <p:sp>
        <p:nvSpPr>
          <p:cNvPr id="974" name="Google Shape;974;p69"/>
          <p:cNvSpPr txBox="1"/>
          <p:nvPr>
            <p:ph type="title"/>
          </p:nvPr>
        </p:nvSpPr>
        <p:spPr>
          <a:xfrm>
            <a:off x="89375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Description</a:t>
            </a:r>
            <a:endParaRPr/>
          </a:p>
        </p:txBody>
      </p:sp>
      <p:sp>
        <p:nvSpPr>
          <p:cNvPr id="975" name="Google Shape;975;p69"/>
          <p:cNvSpPr txBox="1"/>
          <p:nvPr/>
        </p:nvSpPr>
        <p:spPr>
          <a:xfrm>
            <a:off x="1076775" y="1714500"/>
            <a:ext cx="7039800" cy="18870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1200"/>
              </a:spcBef>
              <a:spcAft>
                <a:spcPts val="1200"/>
              </a:spcAft>
              <a:buNone/>
            </a:pPr>
            <a:r>
              <a:rPr lang="en">
                <a:latin typeface="Didact Gothic"/>
                <a:ea typeface="Didact Gothic"/>
                <a:cs typeface="Didact Gothic"/>
                <a:sym typeface="Didact Gothic"/>
              </a:rPr>
              <a:t>This interdisciplinary 8th grade ELA and arts integration project allowed students to research South Carolina artists Alvin Glen and William Henry Johnson while exploring culture, history, and identity. Students created “Stamp of Honor” portraits, recreated famous artworks using the artists’ styles and techniques, and analyzed symbolism, color, and artistic choices. Through research, collaboration, and creative expression, students strengthened literacy, critical thinking, and visual arts skills while making meaningful connections to South Carolina history and culture.</a:t>
            </a:r>
            <a:endParaRPr>
              <a:latin typeface="Didact Gothic"/>
              <a:ea typeface="Didact Gothic"/>
              <a:cs typeface="Didact Gothic"/>
              <a:sym typeface="Didact Gothic"/>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sp>
        <p:nvSpPr>
          <p:cNvPr id="980" name="Google Shape;980;p70"/>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Standards</a:t>
            </a:r>
            <a:endParaRPr/>
          </a:p>
        </p:txBody>
      </p:sp>
      <p:sp>
        <p:nvSpPr>
          <p:cNvPr id="981" name="Google Shape;981;p70"/>
          <p:cNvSpPr/>
          <p:nvPr/>
        </p:nvSpPr>
        <p:spPr>
          <a:xfrm>
            <a:off x="952500" y="1238250"/>
            <a:ext cx="7198500" cy="14769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982" name="Google Shape;982;p70"/>
          <p:cNvSpPr/>
          <p:nvPr/>
        </p:nvSpPr>
        <p:spPr>
          <a:xfrm>
            <a:off x="952500" y="2833123"/>
            <a:ext cx="7198500" cy="14769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983" name="Google Shape;983;p70"/>
          <p:cNvSpPr txBox="1"/>
          <p:nvPr/>
        </p:nvSpPr>
        <p:spPr>
          <a:xfrm>
            <a:off x="1029853" y="1287438"/>
            <a:ext cx="7060500" cy="1369800"/>
          </a:xfrm>
          <a:prstGeom prst="rect">
            <a:avLst/>
          </a:prstGeom>
          <a:noFill/>
          <a:ln>
            <a:noFill/>
          </a:ln>
        </p:spPr>
        <p:txBody>
          <a:bodyPr anchorCtr="0" anchor="t" bIns="91425" lIns="91425" spcFirstLastPara="1" rIns="91425" wrap="square" tIns="91425">
            <a:spAutoFit/>
          </a:bodyPr>
          <a:lstStyle/>
          <a:p>
            <a:pPr indent="0" lvl="0" marL="0" rtl="0" algn="l">
              <a:lnSpc>
                <a:spcPct val="100000"/>
              </a:lnSpc>
              <a:spcBef>
                <a:spcPts val="0"/>
              </a:spcBef>
              <a:spcAft>
                <a:spcPts val="0"/>
              </a:spcAft>
              <a:buNone/>
            </a:pPr>
            <a:r>
              <a:rPr b="1" lang="en" sz="1100">
                <a:latin typeface="Didact Gothic"/>
                <a:ea typeface="Didact Gothic"/>
                <a:cs typeface="Didact Gothic"/>
                <a:sym typeface="Didact Gothic"/>
              </a:rPr>
              <a:t>ELA </a:t>
            </a:r>
            <a:r>
              <a:rPr b="1" lang="en" sz="1100">
                <a:latin typeface="Didact Gothic"/>
                <a:ea typeface="Didact Gothic"/>
                <a:cs typeface="Didact Gothic"/>
                <a:sym typeface="Didact Gothic"/>
              </a:rPr>
              <a:t>Standards:</a:t>
            </a:r>
            <a:r>
              <a:rPr lang="en" sz="1100">
                <a:latin typeface="Didact Gothic"/>
                <a:ea typeface="Didact Gothic"/>
                <a:cs typeface="Didact Gothic"/>
                <a:sym typeface="Didact Gothic"/>
              </a:rPr>
              <a:t> </a:t>
            </a:r>
            <a:endParaRPr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8.IQ.1 – Formulate questions, gather information, and evaluate sources.</a:t>
            </a:r>
            <a:endParaRPr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8.RI.1–8.RI.6 – Analyze central ideas, author’s purpose, and supporting details in informational texts.</a:t>
            </a:r>
            <a:endParaRPr b="1"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8.W.2 – Write informative/explanatory texts</a:t>
            </a:r>
            <a:endParaRPr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8.W.4 – Develop and strengthen writing through planning and revision.</a:t>
            </a:r>
            <a:endParaRPr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8.C.1 – Interact appropriately in collaborative discussions</a:t>
            </a:r>
            <a:endParaRPr sz="1100">
              <a:latin typeface="Didact Gothic"/>
              <a:ea typeface="Didact Gothic"/>
              <a:cs typeface="Didact Gothic"/>
              <a:sym typeface="Didact Gothic"/>
            </a:endParaRPr>
          </a:p>
          <a:p>
            <a:pPr indent="-298450" lvl="0" marL="457200" rtl="0" algn="l">
              <a:lnSpc>
                <a:spcPct val="100000"/>
              </a:lnSpc>
              <a:spcBef>
                <a:spcPts val="0"/>
              </a:spcBef>
              <a:spcAft>
                <a:spcPts val="0"/>
              </a:spcAft>
              <a:buSzPts val="1100"/>
              <a:buFont typeface="Didact Gothic"/>
              <a:buChar char="●"/>
            </a:pPr>
            <a:r>
              <a:rPr lang="en" sz="1100">
                <a:latin typeface="Didact Gothic"/>
                <a:ea typeface="Didact Gothic"/>
                <a:cs typeface="Didact Gothic"/>
                <a:sym typeface="Didact Gothic"/>
              </a:rPr>
              <a:t>8.C.3 – Present information and ideas clearly.</a:t>
            </a:r>
            <a:endParaRPr sz="1100">
              <a:latin typeface="Didact Gothic"/>
              <a:ea typeface="Didact Gothic"/>
              <a:cs typeface="Didact Gothic"/>
              <a:sym typeface="Didact Gothic"/>
            </a:endParaRPr>
          </a:p>
        </p:txBody>
      </p:sp>
      <p:sp>
        <p:nvSpPr>
          <p:cNvPr id="984" name="Google Shape;984;p70"/>
          <p:cNvSpPr txBox="1"/>
          <p:nvPr/>
        </p:nvSpPr>
        <p:spPr>
          <a:xfrm>
            <a:off x="1029850" y="2886675"/>
            <a:ext cx="6965700" cy="1369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100">
                <a:latin typeface="Didact Gothic"/>
                <a:ea typeface="Didact Gothic"/>
                <a:cs typeface="Didact Gothic"/>
                <a:sym typeface="Didact Gothic"/>
              </a:rPr>
              <a:t>Visual Arts Standards:</a:t>
            </a:r>
            <a:endParaRPr b="1"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VA.CR.NL.1 – Generate and conceptualize artistic ideas</a:t>
            </a:r>
            <a:endParaRPr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VA.CR.NL.2 – Organize and develop artistic work.</a:t>
            </a:r>
            <a:endParaRPr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VA.PR.NL.1 – Analyze and present artistic work.</a:t>
            </a:r>
            <a:endParaRPr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VA.RE.NL.1 – Perceive and analyze artistic work</a:t>
            </a:r>
            <a:endParaRPr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VA.RE.NL.2 – Interpret meaning in artistic work.</a:t>
            </a:r>
            <a:endParaRPr sz="1100">
              <a:latin typeface="Didact Gothic"/>
              <a:ea typeface="Didact Gothic"/>
              <a:cs typeface="Didact Gothic"/>
              <a:sym typeface="Didact Gothic"/>
            </a:endParaRPr>
          </a:p>
          <a:p>
            <a:pPr indent="-298450" lvl="0" marL="457200" rtl="0" algn="l">
              <a:spcBef>
                <a:spcPts val="0"/>
              </a:spcBef>
              <a:spcAft>
                <a:spcPts val="0"/>
              </a:spcAft>
              <a:buSzPts val="1100"/>
              <a:buFont typeface="Didact Gothic"/>
              <a:buChar char="●"/>
            </a:pPr>
            <a:r>
              <a:rPr lang="en" sz="1100">
                <a:latin typeface="Didact Gothic"/>
                <a:ea typeface="Didact Gothic"/>
                <a:cs typeface="Didact Gothic"/>
                <a:sym typeface="Didact Gothic"/>
              </a:rPr>
              <a:t>VA.CN.NL1 – Relate artistic ideas and works with societal, cultural, and historical context.</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pic>
        <p:nvPicPr>
          <p:cNvPr id="989" name="Google Shape;989;p71"/>
          <p:cNvPicPr preferRelativeResize="0"/>
          <p:nvPr/>
        </p:nvPicPr>
        <p:blipFill>
          <a:blip r:embed="rId3">
            <a:alphaModFix/>
          </a:blip>
          <a:stretch>
            <a:fillRect/>
          </a:stretch>
        </p:blipFill>
        <p:spPr>
          <a:xfrm>
            <a:off x="275" y="-2825"/>
            <a:ext cx="9144003" cy="5143501"/>
          </a:xfrm>
          <a:prstGeom prst="rect">
            <a:avLst/>
          </a:prstGeom>
          <a:noFill/>
          <a:ln>
            <a:noFill/>
          </a:ln>
        </p:spPr>
      </p:pic>
      <p:sp>
        <p:nvSpPr>
          <p:cNvPr id="990" name="Google Shape;990;p71"/>
          <p:cNvSpPr/>
          <p:nvPr/>
        </p:nvSpPr>
        <p:spPr>
          <a:xfrm>
            <a:off x="549700" y="369900"/>
            <a:ext cx="8044500" cy="4403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1"/>
          <p:cNvSpPr/>
          <p:nvPr/>
        </p:nvSpPr>
        <p:spPr>
          <a:xfrm>
            <a:off x="579303" y="399503"/>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1"/>
          <p:cNvSpPr/>
          <p:nvPr/>
        </p:nvSpPr>
        <p:spPr>
          <a:xfrm flipH="1">
            <a:off x="7688155" y="39950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1"/>
          <p:cNvSpPr/>
          <p:nvPr/>
        </p:nvSpPr>
        <p:spPr>
          <a:xfrm rot="10800000">
            <a:off x="7688155" y="3787347"/>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1"/>
          <p:cNvSpPr/>
          <p:nvPr/>
        </p:nvSpPr>
        <p:spPr>
          <a:xfrm flipH="1" rot="10800000">
            <a:off x="579303" y="3787350"/>
            <a:ext cx="876495" cy="956654"/>
          </a:xfrm>
          <a:custGeom>
            <a:rect b="b" l="l" r="r" t="t"/>
            <a:pathLst>
              <a:path extrusionOk="0" h="24406" w="22361">
                <a:moveTo>
                  <a:pt x="8411" y="807"/>
                </a:moveTo>
                <a:cubicBezTo>
                  <a:pt x="8423" y="807"/>
                  <a:pt x="8436" y="811"/>
                  <a:pt x="8443" y="822"/>
                </a:cubicBezTo>
                <a:cubicBezTo>
                  <a:pt x="8449" y="852"/>
                  <a:pt x="8425" y="870"/>
                  <a:pt x="8402" y="870"/>
                </a:cubicBezTo>
                <a:cubicBezTo>
                  <a:pt x="8397" y="871"/>
                  <a:pt x="8393" y="872"/>
                  <a:pt x="8388" y="872"/>
                </a:cubicBezTo>
                <a:cubicBezTo>
                  <a:pt x="8375" y="872"/>
                  <a:pt x="8363" y="865"/>
                  <a:pt x="8354" y="852"/>
                </a:cubicBezTo>
                <a:cubicBezTo>
                  <a:pt x="8354" y="828"/>
                  <a:pt x="8372" y="816"/>
                  <a:pt x="8390" y="811"/>
                </a:cubicBezTo>
                <a:cubicBezTo>
                  <a:pt x="8396" y="808"/>
                  <a:pt x="8404" y="807"/>
                  <a:pt x="8411" y="807"/>
                </a:cubicBezTo>
                <a:close/>
                <a:moveTo>
                  <a:pt x="8439" y="1395"/>
                </a:moveTo>
                <a:cubicBezTo>
                  <a:pt x="8451" y="1395"/>
                  <a:pt x="8464" y="1399"/>
                  <a:pt x="8478" y="1408"/>
                </a:cubicBezTo>
                <a:cubicBezTo>
                  <a:pt x="8484" y="1408"/>
                  <a:pt x="8490" y="1431"/>
                  <a:pt x="8484" y="1437"/>
                </a:cubicBezTo>
                <a:cubicBezTo>
                  <a:pt x="8467" y="1454"/>
                  <a:pt x="8448" y="1464"/>
                  <a:pt x="8424" y="1464"/>
                </a:cubicBezTo>
                <a:cubicBezTo>
                  <a:pt x="8407" y="1464"/>
                  <a:pt x="8388" y="1459"/>
                  <a:pt x="8366" y="1449"/>
                </a:cubicBezTo>
                <a:cubicBezTo>
                  <a:pt x="8387" y="1416"/>
                  <a:pt x="8410" y="1395"/>
                  <a:pt x="8439" y="1395"/>
                </a:cubicBezTo>
                <a:close/>
                <a:moveTo>
                  <a:pt x="8313" y="1709"/>
                </a:moveTo>
                <a:cubicBezTo>
                  <a:pt x="8331" y="1709"/>
                  <a:pt x="8354" y="1715"/>
                  <a:pt x="8348" y="1739"/>
                </a:cubicBezTo>
                <a:cubicBezTo>
                  <a:pt x="8348" y="1762"/>
                  <a:pt x="8325" y="1780"/>
                  <a:pt x="8301" y="1780"/>
                </a:cubicBezTo>
                <a:cubicBezTo>
                  <a:pt x="8283" y="1780"/>
                  <a:pt x="8260" y="1780"/>
                  <a:pt x="8260" y="1757"/>
                </a:cubicBezTo>
                <a:cubicBezTo>
                  <a:pt x="8266" y="1733"/>
                  <a:pt x="8289" y="1721"/>
                  <a:pt x="8313" y="1709"/>
                </a:cubicBezTo>
                <a:close/>
                <a:moveTo>
                  <a:pt x="7799" y="236"/>
                </a:moveTo>
                <a:cubicBezTo>
                  <a:pt x="7967" y="236"/>
                  <a:pt x="8103" y="348"/>
                  <a:pt x="8147" y="544"/>
                </a:cubicBezTo>
                <a:cubicBezTo>
                  <a:pt x="8189" y="722"/>
                  <a:pt x="8189" y="905"/>
                  <a:pt x="8189" y="1088"/>
                </a:cubicBezTo>
                <a:cubicBezTo>
                  <a:pt x="8189" y="1242"/>
                  <a:pt x="8147" y="1366"/>
                  <a:pt x="8000" y="1431"/>
                </a:cubicBezTo>
                <a:cubicBezTo>
                  <a:pt x="7935" y="1461"/>
                  <a:pt x="7881" y="1490"/>
                  <a:pt x="7840" y="1544"/>
                </a:cubicBezTo>
                <a:cubicBezTo>
                  <a:pt x="7781" y="1556"/>
                  <a:pt x="7716" y="1579"/>
                  <a:pt x="7716" y="1662"/>
                </a:cubicBezTo>
                <a:cubicBezTo>
                  <a:pt x="7701" y="1652"/>
                  <a:pt x="7688" y="1648"/>
                  <a:pt x="7676" y="1648"/>
                </a:cubicBezTo>
                <a:cubicBezTo>
                  <a:pt x="7639" y="1648"/>
                  <a:pt x="7611" y="1686"/>
                  <a:pt x="7580" y="1703"/>
                </a:cubicBezTo>
                <a:cubicBezTo>
                  <a:pt x="7497" y="1751"/>
                  <a:pt x="7420" y="1804"/>
                  <a:pt x="7343" y="1857"/>
                </a:cubicBezTo>
                <a:cubicBezTo>
                  <a:pt x="7331" y="1875"/>
                  <a:pt x="7314" y="1887"/>
                  <a:pt x="7308" y="1904"/>
                </a:cubicBezTo>
                <a:cubicBezTo>
                  <a:pt x="7296" y="1910"/>
                  <a:pt x="7290" y="1916"/>
                  <a:pt x="7284" y="1916"/>
                </a:cubicBezTo>
                <a:cubicBezTo>
                  <a:pt x="7266" y="1928"/>
                  <a:pt x="7255" y="1934"/>
                  <a:pt x="7243" y="1946"/>
                </a:cubicBezTo>
                <a:cubicBezTo>
                  <a:pt x="7154" y="1981"/>
                  <a:pt x="7089" y="2052"/>
                  <a:pt x="7030" y="2123"/>
                </a:cubicBezTo>
                <a:cubicBezTo>
                  <a:pt x="6918" y="2206"/>
                  <a:pt x="6799" y="2283"/>
                  <a:pt x="6681" y="2371"/>
                </a:cubicBezTo>
                <a:cubicBezTo>
                  <a:pt x="6616" y="2034"/>
                  <a:pt x="6652" y="1691"/>
                  <a:pt x="6782" y="1378"/>
                </a:cubicBezTo>
                <a:cubicBezTo>
                  <a:pt x="6888" y="1124"/>
                  <a:pt x="7018" y="887"/>
                  <a:pt x="7172" y="657"/>
                </a:cubicBezTo>
                <a:cubicBezTo>
                  <a:pt x="7290" y="485"/>
                  <a:pt x="7438" y="355"/>
                  <a:pt x="7627" y="273"/>
                </a:cubicBezTo>
                <a:cubicBezTo>
                  <a:pt x="7687" y="248"/>
                  <a:pt x="7745" y="236"/>
                  <a:pt x="7799" y="236"/>
                </a:cubicBezTo>
                <a:close/>
                <a:moveTo>
                  <a:pt x="2613" y="2797"/>
                </a:moveTo>
                <a:cubicBezTo>
                  <a:pt x="2708" y="2797"/>
                  <a:pt x="2655" y="2844"/>
                  <a:pt x="2649" y="2880"/>
                </a:cubicBezTo>
                <a:cubicBezTo>
                  <a:pt x="2631" y="2875"/>
                  <a:pt x="2614" y="2873"/>
                  <a:pt x="2597" y="2873"/>
                </a:cubicBezTo>
                <a:cubicBezTo>
                  <a:pt x="2574" y="2873"/>
                  <a:pt x="2551" y="2876"/>
                  <a:pt x="2531" y="2880"/>
                </a:cubicBezTo>
                <a:cubicBezTo>
                  <a:pt x="2537" y="2838"/>
                  <a:pt x="2554" y="2803"/>
                  <a:pt x="2613" y="2797"/>
                </a:cubicBezTo>
                <a:close/>
                <a:moveTo>
                  <a:pt x="2649" y="2886"/>
                </a:moveTo>
                <a:cubicBezTo>
                  <a:pt x="2678" y="2909"/>
                  <a:pt x="2749" y="2880"/>
                  <a:pt x="2743" y="2939"/>
                </a:cubicBezTo>
                <a:cubicBezTo>
                  <a:pt x="2743" y="2980"/>
                  <a:pt x="2690" y="2980"/>
                  <a:pt x="2655" y="2992"/>
                </a:cubicBezTo>
                <a:cubicBezTo>
                  <a:pt x="2655" y="2992"/>
                  <a:pt x="2649" y="2998"/>
                  <a:pt x="2649" y="2998"/>
                </a:cubicBezTo>
                <a:cubicBezTo>
                  <a:pt x="2649" y="2963"/>
                  <a:pt x="2649" y="2921"/>
                  <a:pt x="2649" y="2886"/>
                </a:cubicBezTo>
                <a:close/>
                <a:moveTo>
                  <a:pt x="13545" y="3122"/>
                </a:moveTo>
                <a:cubicBezTo>
                  <a:pt x="13569" y="3128"/>
                  <a:pt x="13604" y="3140"/>
                  <a:pt x="13593" y="3170"/>
                </a:cubicBezTo>
                <a:cubicBezTo>
                  <a:pt x="13588" y="3196"/>
                  <a:pt x="13564" y="3200"/>
                  <a:pt x="13539" y="3200"/>
                </a:cubicBezTo>
                <a:cubicBezTo>
                  <a:pt x="13531" y="3200"/>
                  <a:pt x="13523" y="3199"/>
                  <a:pt x="13516" y="3199"/>
                </a:cubicBezTo>
                <a:cubicBezTo>
                  <a:pt x="13498" y="3199"/>
                  <a:pt x="13480" y="3187"/>
                  <a:pt x="13480" y="3170"/>
                </a:cubicBezTo>
                <a:cubicBezTo>
                  <a:pt x="13480" y="3128"/>
                  <a:pt x="13516" y="3122"/>
                  <a:pt x="13545" y="3122"/>
                </a:cubicBezTo>
                <a:close/>
                <a:moveTo>
                  <a:pt x="8087" y="1509"/>
                </a:moveTo>
                <a:cubicBezTo>
                  <a:pt x="8113" y="1509"/>
                  <a:pt x="8131" y="1522"/>
                  <a:pt x="8124" y="1567"/>
                </a:cubicBezTo>
                <a:cubicBezTo>
                  <a:pt x="8076" y="1810"/>
                  <a:pt x="8053" y="2064"/>
                  <a:pt x="7958" y="2289"/>
                </a:cubicBezTo>
                <a:cubicBezTo>
                  <a:pt x="7810" y="2620"/>
                  <a:pt x="7586" y="2904"/>
                  <a:pt x="7326" y="3152"/>
                </a:cubicBezTo>
                <a:cubicBezTo>
                  <a:pt x="7271" y="3207"/>
                  <a:pt x="7233" y="3233"/>
                  <a:pt x="7194" y="3233"/>
                </a:cubicBezTo>
                <a:cubicBezTo>
                  <a:pt x="7156" y="3233"/>
                  <a:pt x="7117" y="3210"/>
                  <a:pt x="7060" y="3164"/>
                </a:cubicBezTo>
                <a:cubicBezTo>
                  <a:pt x="6888" y="3034"/>
                  <a:pt x="6805" y="2844"/>
                  <a:pt x="6723" y="2649"/>
                </a:cubicBezTo>
                <a:cubicBezTo>
                  <a:pt x="6687" y="2555"/>
                  <a:pt x="6705" y="2507"/>
                  <a:pt x="6782" y="2448"/>
                </a:cubicBezTo>
                <a:cubicBezTo>
                  <a:pt x="6906" y="2360"/>
                  <a:pt x="7042" y="2277"/>
                  <a:pt x="7142" y="2153"/>
                </a:cubicBezTo>
                <a:cubicBezTo>
                  <a:pt x="7195" y="2117"/>
                  <a:pt x="7255" y="2082"/>
                  <a:pt x="7296" y="2028"/>
                </a:cubicBezTo>
                <a:cubicBezTo>
                  <a:pt x="7308" y="2017"/>
                  <a:pt x="7326" y="2005"/>
                  <a:pt x="7337" y="1993"/>
                </a:cubicBezTo>
                <a:cubicBezTo>
                  <a:pt x="7349" y="1987"/>
                  <a:pt x="7355" y="1975"/>
                  <a:pt x="7361" y="1969"/>
                </a:cubicBezTo>
                <a:cubicBezTo>
                  <a:pt x="7367" y="1963"/>
                  <a:pt x="7379" y="1963"/>
                  <a:pt x="7385" y="1958"/>
                </a:cubicBezTo>
                <a:cubicBezTo>
                  <a:pt x="7503" y="1881"/>
                  <a:pt x="7615" y="1810"/>
                  <a:pt x="7728" y="1733"/>
                </a:cubicBezTo>
                <a:cubicBezTo>
                  <a:pt x="7739" y="1727"/>
                  <a:pt x="7751" y="1715"/>
                  <a:pt x="7757" y="1703"/>
                </a:cubicBezTo>
                <a:cubicBezTo>
                  <a:pt x="7757" y="1703"/>
                  <a:pt x="7763" y="1703"/>
                  <a:pt x="7769" y="1697"/>
                </a:cubicBezTo>
                <a:cubicBezTo>
                  <a:pt x="7810" y="1680"/>
                  <a:pt x="7852" y="1650"/>
                  <a:pt x="7893" y="1626"/>
                </a:cubicBezTo>
                <a:cubicBezTo>
                  <a:pt x="7893" y="1621"/>
                  <a:pt x="7899" y="1615"/>
                  <a:pt x="7899" y="1609"/>
                </a:cubicBezTo>
                <a:cubicBezTo>
                  <a:pt x="7905" y="1609"/>
                  <a:pt x="7905" y="1603"/>
                  <a:pt x="7911" y="1603"/>
                </a:cubicBezTo>
                <a:cubicBezTo>
                  <a:pt x="7964" y="1597"/>
                  <a:pt x="8000" y="1561"/>
                  <a:pt x="8029" y="1520"/>
                </a:cubicBezTo>
                <a:cubicBezTo>
                  <a:pt x="8048" y="1515"/>
                  <a:pt x="8070" y="1509"/>
                  <a:pt x="8087" y="1509"/>
                </a:cubicBezTo>
                <a:close/>
                <a:moveTo>
                  <a:pt x="13488" y="3380"/>
                </a:moveTo>
                <a:cubicBezTo>
                  <a:pt x="13512" y="3380"/>
                  <a:pt x="13536" y="3393"/>
                  <a:pt x="13563" y="3430"/>
                </a:cubicBezTo>
                <a:cubicBezTo>
                  <a:pt x="13551" y="3442"/>
                  <a:pt x="13534" y="3453"/>
                  <a:pt x="13522" y="3465"/>
                </a:cubicBezTo>
                <a:cubicBezTo>
                  <a:pt x="13489" y="3475"/>
                  <a:pt x="13458" y="3498"/>
                  <a:pt x="13428" y="3498"/>
                </a:cubicBezTo>
                <a:cubicBezTo>
                  <a:pt x="13404" y="3498"/>
                  <a:pt x="13380" y="3483"/>
                  <a:pt x="13356" y="3436"/>
                </a:cubicBezTo>
                <a:cubicBezTo>
                  <a:pt x="13402" y="3424"/>
                  <a:pt x="13444" y="3380"/>
                  <a:pt x="13488" y="3380"/>
                </a:cubicBezTo>
                <a:close/>
                <a:moveTo>
                  <a:pt x="20492" y="3589"/>
                </a:moveTo>
                <a:cubicBezTo>
                  <a:pt x="20504" y="3589"/>
                  <a:pt x="20510" y="3601"/>
                  <a:pt x="20522" y="3607"/>
                </a:cubicBezTo>
                <a:cubicBezTo>
                  <a:pt x="20510" y="3613"/>
                  <a:pt x="20504" y="3625"/>
                  <a:pt x="20498" y="3625"/>
                </a:cubicBezTo>
                <a:cubicBezTo>
                  <a:pt x="20496" y="3626"/>
                  <a:pt x="20494" y="3626"/>
                  <a:pt x="20492" y="3626"/>
                </a:cubicBezTo>
                <a:cubicBezTo>
                  <a:pt x="20482" y="3626"/>
                  <a:pt x="20474" y="3618"/>
                  <a:pt x="20469" y="3613"/>
                </a:cubicBezTo>
                <a:cubicBezTo>
                  <a:pt x="20475" y="3607"/>
                  <a:pt x="20486" y="3595"/>
                  <a:pt x="20492" y="3589"/>
                </a:cubicBezTo>
                <a:close/>
                <a:moveTo>
                  <a:pt x="12664" y="160"/>
                </a:moveTo>
                <a:cubicBezTo>
                  <a:pt x="12670" y="166"/>
                  <a:pt x="12676" y="166"/>
                  <a:pt x="12682" y="172"/>
                </a:cubicBezTo>
                <a:cubicBezTo>
                  <a:pt x="12765" y="278"/>
                  <a:pt x="12901" y="290"/>
                  <a:pt x="13019" y="326"/>
                </a:cubicBezTo>
                <a:cubicBezTo>
                  <a:pt x="13616" y="515"/>
                  <a:pt x="14107" y="834"/>
                  <a:pt x="14468" y="1354"/>
                </a:cubicBezTo>
                <a:cubicBezTo>
                  <a:pt x="14509" y="1408"/>
                  <a:pt x="14539" y="1455"/>
                  <a:pt x="14468" y="1502"/>
                </a:cubicBezTo>
                <a:cubicBezTo>
                  <a:pt x="14048" y="1585"/>
                  <a:pt x="13646" y="1715"/>
                  <a:pt x="13256" y="1887"/>
                </a:cubicBezTo>
                <a:cubicBezTo>
                  <a:pt x="12694" y="2129"/>
                  <a:pt x="12203" y="2490"/>
                  <a:pt x="11683" y="2797"/>
                </a:cubicBezTo>
                <a:cubicBezTo>
                  <a:pt x="11328" y="3004"/>
                  <a:pt x="10968" y="3199"/>
                  <a:pt x="10583" y="3347"/>
                </a:cubicBezTo>
                <a:cubicBezTo>
                  <a:pt x="10305" y="3453"/>
                  <a:pt x="10016" y="3512"/>
                  <a:pt x="9732" y="3583"/>
                </a:cubicBezTo>
                <a:cubicBezTo>
                  <a:pt x="9440" y="3658"/>
                  <a:pt x="9151" y="3695"/>
                  <a:pt x="8861" y="3695"/>
                </a:cubicBezTo>
                <a:cubicBezTo>
                  <a:pt x="8622" y="3695"/>
                  <a:pt x="8382" y="3670"/>
                  <a:pt x="8141" y="3619"/>
                </a:cubicBezTo>
                <a:cubicBezTo>
                  <a:pt x="7911" y="3572"/>
                  <a:pt x="7674" y="3542"/>
                  <a:pt x="7479" y="3377"/>
                </a:cubicBezTo>
                <a:cubicBezTo>
                  <a:pt x="7509" y="3341"/>
                  <a:pt x="7527" y="3306"/>
                  <a:pt x="7556" y="3282"/>
                </a:cubicBezTo>
                <a:cubicBezTo>
                  <a:pt x="7745" y="3128"/>
                  <a:pt x="7887" y="2933"/>
                  <a:pt x="8035" y="2738"/>
                </a:cubicBezTo>
                <a:cubicBezTo>
                  <a:pt x="8337" y="2336"/>
                  <a:pt x="8544" y="1887"/>
                  <a:pt x="8614" y="1384"/>
                </a:cubicBezTo>
                <a:cubicBezTo>
                  <a:pt x="8638" y="1230"/>
                  <a:pt x="8703" y="1153"/>
                  <a:pt x="8833" y="1106"/>
                </a:cubicBezTo>
                <a:cubicBezTo>
                  <a:pt x="8898" y="1083"/>
                  <a:pt x="8957" y="1059"/>
                  <a:pt x="9016" y="1029"/>
                </a:cubicBezTo>
                <a:cubicBezTo>
                  <a:pt x="9070" y="1000"/>
                  <a:pt x="9129" y="988"/>
                  <a:pt x="9176" y="941"/>
                </a:cubicBezTo>
                <a:cubicBezTo>
                  <a:pt x="9218" y="941"/>
                  <a:pt x="9253" y="917"/>
                  <a:pt x="9288" y="881"/>
                </a:cubicBezTo>
                <a:cubicBezTo>
                  <a:pt x="9306" y="881"/>
                  <a:pt x="9324" y="876"/>
                  <a:pt x="9342" y="870"/>
                </a:cubicBezTo>
                <a:cubicBezTo>
                  <a:pt x="9365" y="858"/>
                  <a:pt x="9395" y="846"/>
                  <a:pt x="9413" y="828"/>
                </a:cubicBezTo>
                <a:cubicBezTo>
                  <a:pt x="9419" y="828"/>
                  <a:pt x="9430" y="822"/>
                  <a:pt x="9442" y="822"/>
                </a:cubicBezTo>
                <a:cubicBezTo>
                  <a:pt x="9543" y="793"/>
                  <a:pt x="9643" y="751"/>
                  <a:pt x="9726" y="686"/>
                </a:cubicBezTo>
                <a:cubicBezTo>
                  <a:pt x="9785" y="680"/>
                  <a:pt x="9832" y="657"/>
                  <a:pt x="9880" y="621"/>
                </a:cubicBezTo>
                <a:cubicBezTo>
                  <a:pt x="9957" y="610"/>
                  <a:pt x="10022" y="580"/>
                  <a:pt x="10081" y="533"/>
                </a:cubicBezTo>
                <a:cubicBezTo>
                  <a:pt x="10134" y="515"/>
                  <a:pt x="10205" y="533"/>
                  <a:pt x="10211" y="444"/>
                </a:cubicBezTo>
                <a:cubicBezTo>
                  <a:pt x="10223" y="461"/>
                  <a:pt x="10236" y="467"/>
                  <a:pt x="10249" y="467"/>
                </a:cubicBezTo>
                <a:cubicBezTo>
                  <a:pt x="10268" y="467"/>
                  <a:pt x="10288" y="454"/>
                  <a:pt x="10305" y="444"/>
                </a:cubicBezTo>
                <a:cubicBezTo>
                  <a:pt x="10310" y="445"/>
                  <a:pt x="10315" y="445"/>
                  <a:pt x="10319" y="445"/>
                </a:cubicBezTo>
                <a:cubicBezTo>
                  <a:pt x="10348" y="445"/>
                  <a:pt x="10373" y="429"/>
                  <a:pt x="10388" y="409"/>
                </a:cubicBezTo>
                <a:cubicBezTo>
                  <a:pt x="10477" y="373"/>
                  <a:pt x="10589" y="397"/>
                  <a:pt x="10642" y="284"/>
                </a:cubicBezTo>
                <a:cubicBezTo>
                  <a:pt x="10642" y="284"/>
                  <a:pt x="10642" y="284"/>
                  <a:pt x="10642" y="278"/>
                </a:cubicBezTo>
                <a:cubicBezTo>
                  <a:pt x="10651" y="283"/>
                  <a:pt x="10659" y="287"/>
                  <a:pt x="10667" y="287"/>
                </a:cubicBezTo>
                <a:cubicBezTo>
                  <a:pt x="10671" y="287"/>
                  <a:pt x="10674" y="286"/>
                  <a:pt x="10678" y="284"/>
                </a:cubicBezTo>
                <a:cubicBezTo>
                  <a:pt x="10712" y="296"/>
                  <a:pt x="10747" y="301"/>
                  <a:pt x="10781" y="301"/>
                </a:cubicBezTo>
                <a:cubicBezTo>
                  <a:pt x="10847" y="301"/>
                  <a:pt x="10913" y="284"/>
                  <a:pt x="10979" y="273"/>
                </a:cubicBezTo>
                <a:cubicBezTo>
                  <a:pt x="11326" y="201"/>
                  <a:pt x="11678" y="161"/>
                  <a:pt x="12032" y="161"/>
                </a:cubicBezTo>
                <a:cubicBezTo>
                  <a:pt x="12203" y="161"/>
                  <a:pt x="12375" y="170"/>
                  <a:pt x="12546" y="190"/>
                </a:cubicBezTo>
                <a:cubicBezTo>
                  <a:pt x="12562" y="193"/>
                  <a:pt x="12582" y="201"/>
                  <a:pt x="12601" y="201"/>
                </a:cubicBezTo>
                <a:cubicBezTo>
                  <a:pt x="12617" y="201"/>
                  <a:pt x="12632" y="194"/>
                  <a:pt x="12641" y="172"/>
                </a:cubicBezTo>
                <a:cubicBezTo>
                  <a:pt x="12653" y="166"/>
                  <a:pt x="12659" y="166"/>
                  <a:pt x="12664" y="160"/>
                </a:cubicBezTo>
                <a:close/>
                <a:moveTo>
                  <a:pt x="3491" y="3792"/>
                </a:moveTo>
                <a:cubicBezTo>
                  <a:pt x="3504" y="3792"/>
                  <a:pt x="3515" y="3801"/>
                  <a:pt x="3524" y="3814"/>
                </a:cubicBezTo>
                <a:cubicBezTo>
                  <a:pt x="3536" y="3832"/>
                  <a:pt x="3530" y="3849"/>
                  <a:pt x="3512" y="3849"/>
                </a:cubicBezTo>
                <a:cubicBezTo>
                  <a:pt x="3508" y="3851"/>
                  <a:pt x="3504" y="3851"/>
                  <a:pt x="3501" y="3851"/>
                </a:cubicBezTo>
                <a:cubicBezTo>
                  <a:pt x="3484" y="3851"/>
                  <a:pt x="3475" y="3840"/>
                  <a:pt x="3465" y="3826"/>
                </a:cubicBezTo>
                <a:cubicBezTo>
                  <a:pt x="3471" y="3814"/>
                  <a:pt x="3471" y="3796"/>
                  <a:pt x="3477" y="3796"/>
                </a:cubicBezTo>
                <a:cubicBezTo>
                  <a:pt x="3482" y="3793"/>
                  <a:pt x="3487" y="3792"/>
                  <a:pt x="3491" y="3792"/>
                </a:cubicBezTo>
                <a:close/>
                <a:moveTo>
                  <a:pt x="1270" y="2341"/>
                </a:moveTo>
                <a:cubicBezTo>
                  <a:pt x="1454" y="2341"/>
                  <a:pt x="1630" y="2399"/>
                  <a:pt x="1798" y="2478"/>
                </a:cubicBezTo>
                <a:cubicBezTo>
                  <a:pt x="2010" y="2572"/>
                  <a:pt x="2205" y="2697"/>
                  <a:pt x="2395" y="2838"/>
                </a:cubicBezTo>
                <a:cubicBezTo>
                  <a:pt x="2427" y="2857"/>
                  <a:pt x="2453" y="2894"/>
                  <a:pt x="2491" y="2894"/>
                </a:cubicBezTo>
                <a:cubicBezTo>
                  <a:pt x="2501" y="2894"/>
                  <a:pt x="2512" y="2892"/>
                  <a:pt x="2525" y="2886"/>
                </a:cubicBezTo>
                <a:lnTo>
                  <a:pt x="2525" y="2886"/>
                </a:lnTo>
                <a:cubicBezTo>
                  <a:pt x="2519" y="2974"/>
                  <a:pt x="2566" y="3004"/>
                  <a:pt x="2643" y="3004"/>
                </a:cubicBezTo>
                <a:cubicBezTo>
                  <a:pt x="2625" y="3051"/>
                  <a:pt x="2667" y="3069"/>
                  <a:pt x="2690" y="3099"/>
                </a:cubicBezTo>
                <a:cubicBezTo>
                  <a:pt x="2814" y="3235"/>
                  <a:pt x="2939" y="3365"/>
                  <a:pt x="3063" y="3501"/>
                </a:cubicBezTo>
                <a:cubicBezTo>
                  <a:pt x="3092" y="3536"/>
                  <a:pt x="3134" y="3560"/>
                  <a:pt x="3110" y="3637"/>
                </a:cubicBezTo>
                <a:cubicBezTo>
                  <a:pt x="2885" y="3625"/>
                  <a:pt x="2667" y="3583"/>
                  <a:pt x="2448" y="3530"/>
                </a:cubicBezTo>
                <a:cubicBezTo>
                  <a:pt x="2401" y="3518"/>
                  <a:pt x="2377" y="3477"/>
                  <a:pt x="2341" y="3442"/>
                </a:cubicBezTo>
                <a:cubicBezTo>
                  <a:pt x="2229" y="3300"/>
                  <a:pt x="2129" y="3146"/>
                  <a:pt x="2022" y="2998"/>
                </a:cubicBezTo>
                <a:cubicBezTo>
                  <a:pt x="1892" y="2815"/>
                  <a:pt x="1721" y="2697"/>
                  <a:pt x="1502" y="2649"/>
                </a:cubicBezTo>
                <a:cubicBezTo>
                  <a:pt x="1480" y="2644"/>
                  <a:pt x="1457" y="2642"/>
                  <a:pt x="1435" y="2642"/>
                </a:cubicBezTo>
                <a:cubicBezTo>
                  <a:pt x="1320" y="2642"/>
                  <a:pt x="1209" y="2702"/>
                  <a:pt x="1165" y="2791"/>
                </a:cubicBezTo>
                <a:cubicBezTo>
                  <a:pt x="1112" y="2904"/>
                  <a:pt x="1147" y="3022"/>
                  <a:pt x="1254" y="3122"/>
                </a:cubicBezTo>
                <a:cubicBezTo>
                  <a:pt x="1354" y="3223"/>
                  <a:pt x="1472" y="3300"/>
                  <a:pt x="1602" y="3341"/>
                </a:cubicBezTo>
                <a:cubicBezTo>
                  <a:pt x="1863" y="3418"/>
                  <a:pt x="2010" y="3607"/>
                  <a:pt x="2135" y="3826"/>
                </a:cubicBezTo>
                <a:cubicBezTo>
                  <a:pt x="2353" y="3962"/>
                  <a:pt x="2383" y="4204"/>
                  <a:pt x="2501" y="4417"/>
                </a:cubicBezTo>
                <a:cubicBezTo>
                  <a:pt x="2476" y="4421"/>
                  <a:pt x="2452" y="4423"/>
                  <a:pt x="2430" y="4423"/>
                </a:cubicBezTo>
                <a:cubicBezTo>
                  <a:pt x="2361" y="4423"/>
                  <a:pt x="2307" y="4404"/>
                  <a:pt x="2253" y="4382"/>
                </a:cubicBezTo>
                <a:cubicBezTo>
                  <a:pt x="2188" y="4376"/>
                  <a:pt x="2123" y="4370"/>
                  <a:pt x="2064" y="4364"/>
                </a:cubicBezTo>
                <a:cubicBezTo>
                  <a:pt x="2059" y="4364"/>
                  <a:pt x="2054" y="4365"/>
                  <a:pt x="2050" y="4365"/>
                </a:cubicBezTo>
                <a:cubicBezTo>
                  <a:pt x="2004" y="4365"/>
                  <a:pt x="1972" y="4338"/>
                  <a:pt x="1939" y="4311"/>
                </a:cubicBezTo>
                <a:cubicBezTo>
                  <a:pt x="1874" y="4287"/>
                  <a:pt x="1815" y="4263"/>
                  <a:pt x="1756" y="4246"/>
                </a:cubicBezTo>
                <a:cubicBezTo>
                  <a:pt x="1472" y="4157"/>
                  <a:pt x="1230" y="3985"/>
                  <a:pt x="976" y="3838"/>
                </a:cubicBezTo>
                <a:cubicBezTo>
                  <a:pt x="727" y="3696"/>
                  <a:pt x="603" y="3447"/>
                  <a:pt x="497" y="3187"/>
                </a:cubicBezTo>
                <a:cubicBezTo>
                  <a:pt x="414" y="3087"/>
                  <a:pt x="402" y="2963"/>
                  <a:pt x="396" y="2838"/>
                </a:cubicBezTo>
                <a:cubicBezTo>
                  <a:pt x="396" y="2596"/>
                  <a:pt x="485" y="2460"/>
                  <a:pt x="716" y="2389"/>
                </a:cubicBezTo>
                <a:cubicBezTo>
                  <a:pt x="820" y="2359"/>
                  <a:pt x="928" y="2341"/>
                  <a:pt x="1040" y="2341"/>
                </a:cubicBezTo>
                <a:cubicBezTo>
                  <a:pt x="1079" y="2341"/>
                  <a:pt x="1119" y="2343"/>
                  <a:pt x="1159" y="2348"/>
                </a:cubicBezTo>
                <a:cubicBezTo>
                  <a:pt x="1196" y="2343"/>
                  <a:pt x="1233" y="2341"/>
                  <a:pt x="1270" y="2341"/>
                </a:cubicBezTo>
                <a:close/>
                <a:moveTo>
                  <a:pt x="6478" y="2683"/>
                </a:moveTo>
                <a:cubicBezTo>
                  <a:pt x="6507" y="2683"/>
                  <a:pt x="6520" y="2718"/>
                  <a:pt x="6551" y="2797"/>
                </a:cubicBezTo>
                <a:cubicBezTo>
                  <a:pt x="6616" y="2980"/>
                  <a:pt x="6699" y="3158"/>
                  <a:pt x="6858" y="3288"/>
                </a:cubicBezTo>
                <a:cubicBezTo>
                  <a:pt x="6888" y="3306"/>
                  <a:pt x="6906" y="3335"/>
                  <a:pt x="6929" y="3359"/>
                </a:cubicBezTo>
                <a:cubicBezTo>
                  <a:pt x="6977" y="3406"/>
                  <a:pt x="6965" y="3453"/>
                  <a:pt x="6918" y="3489"/>
                </a:cubicBezTo>
                <a:cubicBezTo>
                  <a:pt x="6817" y="3572"/>
                  <a:pt x="6717" y="3660"/>
                  <a:pt x="6598" y="3719"/>
                </a:cubicBezTo>
                <a:cubicBezTo>
                  <a:pt x="5865" y="4104"/>
                  <a:pt x="5085" y="4358"/>
                  <a:pt x="4263" y="4476"/>
                </a:cubicBezTo>
                <a:cubicBezTo>
                  <a:pt x="4241" y="4485"/>
                  <a:pt x="4223" y="4490"/>
                  <a:pt x="4203" y="4490"/>
                </a:cubicBezTo>
                <a:cubicBezTo>
                  <a:pt x="4196" y="4490"/>
                  <a:pt x="4188" y="4490"/>
                  <a:pt x="4180" y="4488"/>
                </a:cubicBezTo>
                <a:lnTo>
                  <a:pt x="4103" y="4488"/>
                </a:lnTo>
                <a:cubicBezTo>
                  <a:pt x="3997" y="4488"/>
                  <a:pt x="3997" y="4405"/>
                  <a:pt x="3985" y="4334"/>
                </a:cubicBezTo>
                <a:cubicBezTo>
                  <a:pt x="3932" y="4216"/>
                  <a:pt x="3879" y="4098"/>
                  <a:pt x="3825" y="3980"/>
                </a:cubicBezTo>
                <a:cubicBezTo>
                  <a:pt x="3772" y="3926"/>
                  <a:pt x="3695" y="3867"/>
                  <a:pt x="3731" y="3790"/>
                </a:cubicBezTo>
                <a:cubicBezTo>
                  <a:pt x="3746" y="3758"/>
                  <a:pt x="3778" y="3750"/>
                  <a:pt x="3815" y="3750"/>
                </a:cubicBezTo>
                <a:cubicBezTo>
                  <a:pt x="3846" y="3750"/>
                  <a:pt x="3880" y="3756"/>
                  <a:pt x="3909" y="3756"/>
                </a:cubicBezTo>
                <a:cubicBezTo>
                  <a:pt x="3915" y="3756"/>
                  <a:pt x="3921" y="3755"/>
                  <a:pt x="3926" y="3755"/>
                </a:cubicBezTo>
                <a:cubicBezTo>
                  <a:pt x="3928" y="3753"/>
                  <a:pt x="3930" y="3752"/>
                  <a:pt x="3932" y="3752"/>
                </a:cubicBezTo>
                <a:cubicBezTo>
                  <a:pt x="3936" y="3752"/>
                  <a:pt x="3940" y="3755"/>
                  <a:pt x="3944" y="3755"/>
                </a:cubicBezTo>
                <a:cubicBezTo>
                  <a:pt x="4026" y="3737"/>
                  <a:pt x="4115" y="3719"/>
                  <a:pt x="4198" y="3702"/>
                </a:cubicBezTo>
                <a:cubicBezTo>
                  <a:pt x="4399" y="3660"/>
                  <a:pt x="4612" y="3648"/>
                  <a:pt x="4807" y="3560"/>
                </a:cubicBezTo>
                <a:cubicBezTo>
                  <a:pt x="5215" y="3377"/>
                  <a:pt x="5629" y="3193"/>
                  <a:pt x="6013" y="2957"/>
                </a:cubicBezTo>
                <a:cubicBezTo>
                  <a:pt x="6137" y="2880"/>
                  <a:pt x="6261" y="2809"/>
                  <a:pt x="6380" y="2732"/>
                </a:cubicBezTo>
                <a:cubicBezTo>
                  <a:pt x="6429" y="2700"/>
                  <a:pt x="6457" y="2683"/>
                  <a:pt x="6478" y="2683"/>
                </a:cubicBezTo>
                <a:close/>
                <a:moveTo>
                  <a:pt x="2566" y="3696"/>
                </a:moveTo>
                <a:cubicBezTo>
                  <a:pt x="2773" y="3714"/>
                  <a:pt x="2974" y="3737"/>
                  <a:pt x="3181" y="3767"/>
                </a:cubicBezTo>
                <a:cubicBezTo>
                  <a:pt x="3234" y="3773"/>
                  <a:pt x="3287" y="3784"/>
                  <a:pt x="3323" y="3832"/>
                </a:cubicBezTo>
                <a:cubicBezTo>
                  <a:pt x="3471" y="4021"/>
                  <a:pt x="3630" y="4198"/>
                  <a:pt x="3743" y="4411"/>
                </a:cubicBezTo>
                <a:cubicBezTo>
                  <a:pt x="3796" y="4500"/>
                  <a:pt x="3784" y="4523"/>
                  <a:pt x="3672" y="4523"/>
                </a:cubicBezTo>
                <a:cubicBezTo>
                  <a:pt x="3447" y="4518"/>
                  <a:pt x="3216" y="4500"/>
                  <a:pt x="2992" y="4494"/>
                </a:cubicBezTo>
                <a:cubicBezTo>
                  <a:pt x="2933" y="4488"/>
                  <a:pt x="2897" y="4464"/>
                  <a:pt x="2874" y="4405"/>
                </a:cubicBezTo>
                <a:cubicBezTo>
                  <a:pt x="2791" y="4169"/>
                  <a:pt x="2684" y="3938"/>
                  <a:pt x="2537" y="3731"/>
                </a:cubicBezTo>
                <a:cubicBezTo>
                  <a:pt x="2548" y="3719"/>
                  <a:pt x="2554" y="3708"/>
                  <a:pt x="2566" y="3696"/>
                </a:cubicBezTo>
                <a:close/>
                <a:moveTo>
                  <a:pt x="14111" y="4576"/>
                </a:moveTo>
                <a:cubicBezTo>
                  <a:pt x="14132" y="4576"/>
                  <a:pt x="14148" y="4580"/>
                  <a:pt x="14148" y="4606"/>
                </a:cubicBezTo>
                <a:cubicBezTo>
                  <a:pt x="14148" y="4644"/>
                  <a:pt x="14122" y="4648"/>
                  <a:pt x="14096" y="4648"/>
                </a:cubicBezTo>
                <a:cubicBezTo>
                  <a:pt x="14090" y="4648"/>
                  <a:pt x="14083" y="4648"/>
                  <a:pt x="14077" y="4648"/>
                </a:cubicBezTo>
                <a:cubicBezTo>
                  <a:pt x="14083" y="4624"/>
                  <a:pt x="14089" y="4600"/>
                  <a:pt x="14089" y="4577"/>
                </a:cubicBezTo>
                <a:cubicBezTo>
                  <a:pt x="14097" y="4577"/>
                  <a:pt x="14104" y="4576"/>
                  <a:pt x="14111" y="4576"/>
                </a:cubicBezTo>
                <a:close/>
                <a:moveTo>
                  <a:pt x="13149" y="4648"/>
                </a:moveTo>
                <a:cubicBezTo>
                  <a:pt x="13161" y="4648"/>
                  <a:pt x="13179" y="4659"/>
                  <a:pt x="13179" y="4665"/>
                </a:cubicBezTo>
                <a:cubicBezTo>
                  <a:pt x="13179" y="4689"/>
                  <a:pt x="13167" y="4695"/>
                  <a:pt x="13149" y="4695"/>
                </a:cubicBezTo>
                <a:cubicBezTo>
                  <a:pt x="13137" y="4689"/>
                  <a:pt x="13131" y="4677"/>
                  <a:pt x="13126" y="4665"/>
                </a:cubicBezTo>
                <a:cubicBezTo>
                  <a:pt x="13131" y="4659"/>
                  <a:pt x="13143" y="4648"/>
                  <a:pt x="13149" y="4648"/>
                </a:cubicBezTo>
                <a:close/>
                <a:moveTo>
                  <a:pt x="13903" y="4647"/>
                </a:moveTo>
                <a:cubicBezTo>
                  <a:pt x="13952" y="4647"/>
                  <a:pt x="13936" y="4696"/>
                  <a:pt x="13953" y="4725"/>
                </a:cubicBezTo>
                <a:cubicBezTo>
                  <a:pt x="13930" y="4725"/>
                  <a:pt x="13906" y="4730"/>
                  <a:pt x="13882" y="4730"/>
                </a:cubicBezTo>
                <a:cubicBezTo>
                  <a:pt x="13871" y="4725"/>
                  <a:pt x="13859" y="4719"/>
                  <a:pt x="13847" y="4719"/>
                </a:cubicBezTo>
                <a:cubicBezTo>
                  <a:pt x="13853" y="4689"/>
                  <a:pt x="13853" y="4654"/>
                  <a:pt x="13894" y="4648"/>
                </a:cubicBezTo>
                <a:cubicBezTo>
                  <a:pt x="13897" y="4647"/>
                  <a:pt x="13900" y="4647"/>
                  <a:pt x="13903" y="4647"/>
                </a:cubicBezTo>
                <a:close/>
                <a:moveTo>
                  <a:pt x="13764" y="4571"/>
                </a:moveTo>
                <a:cubicBezTo>
                  <a:pt x="13788" y="4612"/>
                  <a:pt x="13817" y="4654"/>
                  <a:pt x="13746" y="4689"/>
                </a:cubicBezTo>
                <a:cubicBezTo>
                  <a:pt x="13717" y="4707"/>
                  <a:pt x="13717" y="4730"/>
                  <a:pt x="13723" y="4766"/>
                </a:cubicBezTo>
                <a:cubicBezTo>
                  <a:pt x="13681" y="4772"/>
                  <a:pt x="13646" y="4772"/>
                  <a:pt x="13604" y="4772"/>
                </a:cubicBezTo>
                <a:cubicBezTo>
                  <a:pt x="13599" y="4689"/>
                  <a:pt x="13711" y="4665"/>
                  <a:pt x="13699" y="4583"/>
                </a:cubicBezTo>
                <a:cubicBezTo>
                  <a:pt x="13717" y="4583"/>
                  <a:pt x="13740" y="4577"/>
                  <a:pt x="13758" y="4571"/>
                </a:cubicBezTo>
                <a:close/>
                <a:moveTo>
                  <a:pt x="14061" y="4687"/>
                </a:moveTo>
                <a:cubicBezTo>
                  <a:pt x="14066" y="4687"/>
                  <a:pt x="14072" y="4688"/>
                  <a:pt x="14077" y="4689"/>
                </a:cubicBezTo>
                <a:cubicBezTo>
                  <a:pt x="14058" y="4761"/>
                  <a:pt x="14044" y="4789"/>
                  <a:pt x="14016" y="4789"/>
                </a:cubicBezTo>
                <a:cubicBezTo>
                  <a:pt x="14001" y="4789"/>
                  <a:pt x="13981" y="4781"/>
                  <a:pt x="13953" y="4766"/>
                </a:cubicBezTo>
                <a:cubicBezTo>
                  <a:pt x="13953" y="4754"/>
                  <a:pt x="13953" y="4736"/>
                  <a:pt x="13959" y="4725"/>
                </a:cubicBezTo>
                <a:cubicBezTo>
                  <a:pt x="13995" y="4719"/>
                  <a:pt x="14023" y="4687"/>
                  <a:pt x="14061" y="4687"/>
                </a:cubicBezTo>
                <a:close/>
                <a:moveTo>
                  <a:pt x="17370" y="4879"/>
                </a:moveTo>
                <a:cubicBezTo>
                  <a:pt x="17381" y="4879"/>
                  <a:pt x="17391" y="4885"/>
                  <a:pt x="17400" y="4902"/>
                </a:cubicBezTo>
                <a:cubicBezTo>
                  <a:pt x="17412" y="4926"/>
                  <a:pt x="17382" y="4943"/>
                  <a:pt x="17353" y="4949"/>
                </a:cubicBezTo>
                <a:cubicBezTo>
                  <a:pt x="17345" y="4955"/>
                  <a:pt x="17336" y="4957"/>
                  <a:pt x="17328" y="4957"/>
                </a:cubicBezTo>
                <a:cubicBezTo>
                  <a:pt x="17318" y="4957"/>
                  <a:pt x="17309" y="4953"/>
                  <a:pt x="17306" y="4943"/>
                </a:cubicBezTo>
                <a:cubicBezTo>
                  <a:pt x="17300" y="4937"/>
                  <a:pt x="17317" y="4920"/>
                  <a:pt x="17323" y="4908"/>
                </a:cubicBezTo>
                <a:cubicBezTo>
                  <a:pt x="17338" y="4894"/>
                  <a:pt x="17354" y="4879"/>
                  <a:pt x="17370" y="4879"/>
                </a:cubicBezTo>
                <a:close/>
                <a:moveTo>
                  <a:pt x="17384" y="4138"/>
                </a:moveTo>
                <a:cubicBezTo>
                  <a:pt x="17522" y="4138"/>
                  <a:pt x="17661" y="4144"/>
                  <a:pt x="17802" y="4157"/>
                </a:cubicBezTo>
                <a:cubicBezTo>
                  <a:pt x="17785" y="4246"/>
                  <a:pt x="17731" y="4299"/>
                  <a:pt x="17690" y="4352"/>
                </a:cubicBezTo>
                <a:cubicBezTo>
                  <a:pt x="17495" y="4624"/>
                  <a:pt x="17264" y="4855"/>
                  <a:pt x="17004" y="5073"/>
                </a:cubicBezTo>
                <a:cubicBezTo>
                  <a:pt x="16614" y="5399"/>
                  <a:pt x="16165" y="5594"/>
                  <a:pt x="15662" y="5659"/>
                </a:cubicBezTo>
                <a:cubicBezTo>
                  <a:pt x="15611" y="5666"/>
                  <a:pt x="15559" y="5670"/>
                  <a:pt x="15507" y="5670"/>
                </a:cubicBezTo>
                <a:cubicBezTo>
                  <a:pt x="15391" y="5670"/>
                  <a:pt x="15274" y="5650"/>
                  <a:pt x="15159" y="5605"/>
                </a:cubicBezTo>
                <a:cubicBezTo>
                  <a:pt x="14982" y="5535"/>
                  <a:pt x="14929" y="5404"/>
                  <a:pt x="15018" y="5233"/>
                </a:cubicBezTo>
                <a:cubicBezTo>
                  <a:pt x="15177" y="4920"/>
                  <a:pt x="15396" y="4659"/>
                  <a:pt x="15721" y="4506"/>
                </a:cubicBezTo>
                <a:cubicBezTo>
                  <a:pt x="16252" y="4252"/>
                  <a:pt x="16802" y="4138"/>
                  <a:pt x="17384" y="4138"/>
                </a:cubicBezTo>
                <a:close/>
                <a:moveTo>
                  <a:pt x="16194" y="5653"/>
                </a:moveTo>
                <a:cubicBezTo>
                  <a:pt x="16212" y="5659"/>
                  <a:pt x="16230" y="5665"/>
                  <a:pt x="16230" y="5688"/>
                </a:cubicBezTo>
                <a:cubicBezTo>
                  <a:pt x="16230" y="5718"/>
                  <a:pt x="16206" y="5730"/>
                  <a:pt x="16182" y="5730"/>
                </a:cubicBezTo>
                <a:cubicBezTo>
                  <a:pt x="16178" y="5730"/>
                  <a:pt x="16175" y="5731"/>
                  <a:pt x="16171" y="5731"/>
                </a:cubicBezTo>
                <a:cubicBezTo>
                  <a:pt x="16147" y="5731"/>
                  <a:pt x="16130" y="5714"/>
                  <a:pt x="16135" y="5688"/>
                </a:cubicBezTo>
                <a:cubicBezTo>
                  <a:pt x="16141" y="5665"/>
                  <a:pt x="16165" y="5653"/>
                  <a:pt x="16194" y="5653"/>
                </a:cubicBezTo>
                <a:close/>
                <a:moveTo>
                  <a:pt x="15174" y="5728"/>
                </a:moveTo>
                <a:cubicBezTo>
                  <a:pt x="15189" y="5728"/>
                  <a:pt x="15201" y="5740"/>
                  <a:pt x="15201" y="5759"/>
                </a:cubicBezTo>
                <a:cubicBezTo>
                  <a:pt x="15195" y="5789"/>
                  <a:pt x="15171" y="5801"/>
                  <a:pt x="15148" y="5801"/>
                </a:cubicBezTo>
                <a:cubicBezTo>
                  <a:pt x="15130" y="5801"/>
                  <a:pt x="15106" y="5789"/>
                  <a:pt x="15112" y="5771"/>
                </a:cubicBezTo>
                <a:cubicBezTo>
                  <a:pt x="15118" y="5741"/>
                  <a:pt x="15142" y="5730"/>
                  <a:pt x="15165" y="5730"/>
                </a:cubicBezTo>
                <a:cubicBezTo>
                  <a:pt x="15168" y="5729"/>
                  <a:pt x="15171" y="5728"/>
                  <a:pt x="15174" y="5728"/>
                </a:cubicBezTo>
                <a:close/>
                <a:moveTo>
                  <a:pt x="15420" y="5984"/>
                </a:moveTo>
                <a:cubicBezTo>
                  <a:pt x="15425" y="5996"/>
                  <a:pt x="15443" y="6002"/>
                  <a:pt x="15443" y="6007"/>
                </a:cubicBezTo>
                <a:cubicBezTo>
                  <a:pt x="15437" y="6031"/>
                  <a:pt x="15425" y="6043"/>
                  <a:pt x="15402" y="6043"/>
                </a:cubicBezTo>
                <a:cubicBezTo>
                  <a:pt x="15396" y="6043"/>
                  <a:pt x="15384" y="6025"/>
                  <a:pt x="15384" y="6019"/>
                </a:cubicBezTo>
                <a:cubicBezTo>
                  <a:pt x="15384" y="5996"/>
                  <a:pt x="15396" y="5984"/>
                  <a:pt x="15420" y="5984"/>
                </a:cubicBezTo>
                <a:close/>
                <a:moveTo>
                  <a:pt x="3104" y="4618"/>
                </a:moveTo>
                <a:cubicBezTo>
                  <a:pt x="3146" y="4618"/>
                  <a:pt x="3187" y="4621"/>
                  <a:pt x="3228" y="4624"/>
                </a:cubicBezTo>
                <a:cubicBezTo>
                  <a:pt x="3324" y="4628"/>
                  <a:pt x="3423" y="4642"/>
                  <a:pt x="3518" y="4642"/>
                </a:cubicBezTo>
                <a:cubicBezTo>
                  <a:pt x="3552" y="4642"/>
                  <a:pt x="3586" y="4641"/>
                  <a:pt x="3619" y="4636"/>
                </a:cubicBezTo>
                <a:cubicBezTo>
                  <a:pt x="3672" y="4629"/>
                  <a:pt x="3714" y="4625"/>
                  <a:pt x="3748" y="4625"/>
                </a:cubicBezTo>
                <a:cubicBezTo>
                  <a:pt x="3867" y="4625"/>
                  <a:pt x="3888" y="4678"/>
                  <a:pt x="3985" y="4866"/>
                </a:cubicBezTo>
                <a:cubicBezTo>
                  <a:pt x="4009" y="4914"/>
                  <a:pt x="4021" y="4961"/>
                  <a:pt x="4032" y="5014"/>
                </a:cubicBezTo>
                <a:cubicBezTo>
                  <a:pt x="4103" y="5339"/>
                  <a:pt x="4168" y="5665"/>
                  <a:pt x="4109" y="6002"/>
                </a:cubicBezTo>
                <a:cubicBezTo>
                  <a:pt x="4092" y="6138"/>
                  <a:pt x="4080" y="6274"/>
                  <a:pt x="4062" y="6410"/>
                </a:cubicBezTo>
                <a:cubicBezTo>
                  <a:pt x="3991" y="6888"/>
                  <a:pt x="3861" y="7356"/>
                  <a:pt x="3607" y="7775"/>
                </a:cubicBezTo>
                <a:cubicBezTo>
                  <a:pt x="3542" y="7894"/>
                  <a:pt x="3453" y="8000"/>
                  <a:pt x="3376" y="8112"/>
                </a:cubicBezTo>
                <a:cubicBezTo>
                  <a:pt x="3347" y="8157"/>
                  <a:pt x="3310" y="8180"/>
                  <a:pt x="3268" y="8180"/>
                </a:cubicBezTo>
                <a:cubicBezTo>
                  <a:pt x="3243" y="8180"/>
                  <a:pt x="3216" y="8171"/>
                  <a:pt x="3187" y="8154"/>
                </a:cubicBezTo>
                <a:cubicBezTo>
                  <a:pt x="3057" y="8077"/>
                  <a:pt x="2921" y="8024"/>
                  <a:pt x="2779" y="7970"/>
                </a:cubicBezTo>
                <a:cubicBezTo>
                  <a:pt x="2684" y="7935"/>
                  <a:pt x="2678" y="7876"/>
                  <a:pt x="2708" y="7787"/>
                </a:cubicBezTo>
                <a:cubicBezTo>
                  <a:pt x="2826" y="7415"/>
                  <a:pt x="2939" y="7036"/>
                  <a:pt x="3004" y="6652"/>
                </a:cubicBezTo>
                <a:cubicBezTo>
                  <a:pt x="3110" y="6025"/>
                  <a:pt x="3140" y="5404"/>
                  <a:pt x="2992" y="4784"/>
                </a:cubicBezTo>
                <a:cubicBezTo>
                  <a:pt x="2980" y="4736"/>
                  <a:pt x="2956" y="4683"/>
                  <a:pt x="2980" y="4630"/>
                </a:cubicBezTo>
                <a:cubicBezTo>
                  <a:pt x="3021" y="4621"/>
                  <a:pt x="3063" y="4618"/>
                  <a:pt x="3104" y="4618"/>
                </a:cubicBezTo>
                <a:close/>
                <a:moveTo>
                  <a:pt x="2643" y="8140"/>
                </a:moveTo>
                <a:cubicBezTo>
                  <a:pt x="2707" y="8140"/>
                  <a:pt x="2792" y="8193"/>
                  <a:pt x="2927" y="8290"/>
                </a:cubicBezTo>
                <a:cubicBezTo>
                  <a:pt x="2950" y="8307"/>
                  <a:pt x="2968" y="8325"/>
                  <a:pt x="2992" y="8337"/>
                </a:cubicBezTo>
                <a:cubicBezTo>
                  <a:pt x="3063" y="8384"/>
                  <a:pt x="3057" y="8437"/>
                  <a:pt x="3004" y="8503"/>
                </a:cubicBezTo>
                <a:cubicBezTo>
                  <a:pt x="2939" y="8591"/>
                  <a:pt x="2856" y="8668"/>
                  <a:pt x="2773" y="8739"/>
                </a:cubicBezTo>
                <a:cubicBezTo>
                  <a:pt x="2608" y="8875"/>
                  <a:pt x="2436" y="8993"/>
                  <a:pt x="2241" y="9082"/>
                </a:cubicBezTo>
                <a:cubicBezTo>
                  <a:pt x="2205" y="9029"/>
                  <a:pt x="2235" y="8993"/>
                  <a:pt x="2247" y="8958"/>
                </a:cubicBezTo>
                <a:cubicBezTo>
                  <a:pt x="2312" y="8786"/>
                  <a:pt x="2377" y="8615"/>
                  <a:pt x="2436" y="8443"/>
                </a:cubicBezTo>
                <a:cubicBezTo>
                  <a:pt x="2510" y="8234"/>
                  <a:pt x="2558" y="8140"/>
                  <a:pt x="2643" y="8140"/>
                </a:cubicBezTo>
                <a:close/>
                <a:moveTo>
                  <a:pt x="3814" y="9129"/>
                </a:moveTo>
                <a:cubicBezTo>
                  <a:pt x="3825" y="9135"/>
                  <a:pt x="3843" y="9141"/>
                  <a:pt x="3843" y="9147"/>
                </a:cubicBezTo>
                <a:cubicBezTo>
                  <a:pt x="3849" y="9159"/>
                  <a:pt x="3837" y="9177"/>
                  <a:pt x="3831" y="9182"/>
                </a:cubicBezTo>
                <a:cubicBezTo>
                  <a:pt x="3828" y="9183"/>
                  <a:pt x="3825" y="9184"/>
                  <a:pt x="3822" y="9184"/>
                </a:cubicBezTo>
                <a:cubicBezTo>
                  <a:pt x="3808" y="9184"/>
                  <a:pt x="3796" y="9172"/>
                  <a:pt x="3796" y="9153"/>
                </a:cubicBezTo>
                <a:cubicBezTo>
                  <a:pt x="3796" y="9147"/>
                  <a:pt x="3808" y="9141"/>
                  <a:pt x="3814" y="9129"/>
                </a:cubicBezTo>
                <a:close/>
                <a:moveTo>
                  <a:pt x="1799" y="8028"/>
                </a:moveTo>
                <a:cubicBezTo>
                  <a:pt x="1828" y="8028"/>
                  <a:pt x="1857" y="8028"/>
                  <a:pt x="1886" y="8030"/>
                </a:cubicBezTo>
                <a:cubicBezTo>
                  <a:pt x="1975" y="8030"/>
                  <a:pt x="2058" y="8030"/>
                  <a:pt x="2146" y="8041"/>
                </a:cubicBezTo>
                <a:cubicBezTo>
                  <a:pt x="2271" y="8053"/>
                  <a:pt x="2288" y="8077"/>
                  <a:pt x="2241" y="8183"/>
                </a:cubicBezTo>
                <a:cubicBezTo>
                  <a:pt x="2105" y="8497"/>
                  <a:pt x="1999" y="8822"/>
                  <a:pt x="1910" y="9147"/>
                </a:cubicBezTo>
                <a:cubicBezTo>
                  <a:pt x="1892" y="9224"/>
                  <a:pt x="1851" y="9259"/>
                  <a:pt x="1786" y="9283"/>
                </a:cubicBezTo>
                <a:cubicBezTo>
                  <a:pt x="1437" y="9419"/>
                  <a:pt x="1070" y="9490"/>
                  <a:pt x="704" y="9555"/>
                </a:cubicBezTo>
                <a:cubicBezTo>
                  <a:pt x="675" y="9559"/>
                  <a:pt x="645" y="9562"/>
                  <a:pt x="616" y="9562"/>
                </a:cubicBezTo>
                <a:cubicBezTo>
                  <a:pt x="561" y="9562"/>
                  <a:pt x="505" y="9552"/>
                  <a:pt x="455" y="9525"/>
                </a:cubicBezTo>
                <a:cubicBezTo>
                  <a:pt x="231" y="9413"/>
                  <a:pt x="154" y="9135"/>
                  <a:pt x="308" y="8899"/>
                </a:cubicBezTo>
                <a:cubicBezTo>
                  <a:pt x="659" y="8349"/>
                  <a:pt x="1140" y="8028"/>
                  <a:pt x="1799" y="8028"/>
                </a:cubicBezTo>
                <a:close/>
                <a:moveTo>
                  <a:pt x="4009" y="9756"/>
                </a:moveTo>
                <a:cubicBezTo>
                  <a:pt x="4025" y="9799"/>
                  <a:pt x="4026" y="9846"/>
                  <a:pt x="3983" y="9846"/>
                </a:cubicBezTo>
                <a:cubicBezTo>
                  <a:pt x="3978" y="9846"/>
                  <a:pt x="3973" y="9846"/>
                  <a:pt x="3967" y="9845"/>
                </a:cubicBezTo>
                <a:cubicBezTo>
                  <a:pt x="3920" y="9839"/>
                  <a:pt x="3938" y="9791"/>
                  <a:pt x="3950" y="9756"/>
                </a:cubicBezTo>
                <a:close/>
                <a:moveTo>
                  <a:pt x="1637" y="9864"/>
                </a:moveTo>
                <a:cubicBezTo>
                  <a:pt x="1641" y="9864"/>
                  <a:pt x="1641" y="9867"/>
                  <a:pt x="1638" y="9874"/>
                </a:cubicBezTo>
                <a:cubicBezTo>
                  <a:pt x="1632" y="9874"/>
                  <a:pt x="1632" y="9874"/>
                  <a:pt x="1626" y="9868"/>
                </a:cubicBezTo>
                <a:cubicBezTo>
                  <a:pt x="1631" y="9866"/>
                  <a:pt x="1635" y="9864"/>
                  <a:pt x="1637" y="9864"/>
                </a:cubicBezTo>
                <a:close/>
                <a:moveTo>
                  <a:pt x="4063" y="9880"/>
                </a:moveTo>
                <a:cubicBezTo>
                  <a:pt x="4074" y="9880"/>
                  <a:pt x="4084" y="9886"/>
                  <a:pt x="4092" y="9898"/>
                </a:cubicBezTo>
                <a:cubicBezTo>
                  <a:pt x="4103" y="9927"/>
                  <a:pt x="4109" y="9963"/>
                  <a:pt x="4086" y="9987"/>
                </a:cubicBezTo>
                <a:cubicBezTo>
                  <a:pt x="4078" y="9994"/>
                  <a:pt x="4070" y="9998"/>
                  <a:pt x="4062" y="9998"/>
                </a:cubicBezTo>
                <a:cubicBezTo>
                  <a:pt x="4047" y="9998"/>
                  <a:pt x="4034" y="9985"/>
                  <a:pt x="4026" y="9969"/>
                </a:cubicBezTo>
                <a:cubicBezTo>
                  <a:pt x="4009" y="9939"/>
                  <a:pt x="4015" y="9910"/>
                  <a:pt x="4044" y="9886"/>
                </a:cubicBezTo>
                <a:cubicBezTo>
                  <a:pt x="4050" y="9882"/>
                  <a:pt x="4057" y="9880"/>
                  <a:pt x="4063" y="9880"/>
                </a:cubicBezTo>
                <a:close/>
                <a:moveTo>
                  <a:pt x="3991" y="10063"/>
                </a:moveTo>
                <a:cubicBezTo>
                  <a:pt x="3997" y="10063"/>
                  <a:pt x="4015" y="10069"/>
                  <a:pt x="4015" y="10075"/>
                </a:cubicBezTo>
                <a:cubicBezTo>
                  <a:pt x="4015" y="10093"/>
                  <a:pt x="4015" y="10111"/>
                  <a:pt x="4009" y="10122"/>
                </a:cubicBezTo>
                <a:cubicBezTo>
                  <a:pt x="4003" y="10134"/>
                  <a:pt x="3991" y="10140"/>
                  <a:pt x="3985" y="10146"/>
                </a:cubicBezTo>
                <a:cubicBezTo>
                  <a:pt x="3985" y="10134"/>
                  <a:pt x="3985" y="10122"/>
                  <a:pt x="3985" y="10117"/>
                </a:cubicBezTo>
                <a:cubicBezTo>
                  <a:pt x="3985" y="10099"/>
                  <a:pt x="3991" y="10081"/>
                  <a:pt x="3991" y="10063"/>
                </a:cubicBezTo>
                <a:close/>
                <a:moveTo>
                  <a:pt x="4044" y="10359"/>
                </a:moveTo>
                <a:cubicBezTo>
                  <a:pt x="4068" y="10359"/>
                  <a:pt x="4074" y="10377"/>
                  <a:pt x="4080" y="10394"/>
                </a:cubicBezTo>
                <a:cubicBezTo>
                  <a:pt x="4075" y="10413"/>
                  <a:pt x="4064" y="10420"/>
                  <a:pt x="4051" y="10420"/>
                </a:cubicBezTo>
                <a:cubicBezTo>
                  <a:pt x="4047" y="10420"/>
                  <a:pt x="4042" y="10419"/>
                  <a:pt x="4038" y="10418"/>
                </a:cubicBezTo>
                <a:cubicBezTo>
                  <a:pt x="4032" y="10418"/>
                  <a:pt x="4026" y="10400"/>
                  <a:pt x="4026" y="10389"/>
                </a:cubicBezTo>
                <a:cubicBezTo>
                  <a:pt x="4026" y="10377"/>
                  <a:pt x="4038" y="10365"/>
                  <a:pt x="4044" y="10359"/>
                </a:cubicBezTo>
                <a:close/>
                <a:moveTo>
                  <a:pt x="4011" y="10665"/>
                </a:moveTo>
                <a:cubicBezTo>
                  <a:pt x="4024" y="10665"/>
                  <a:pt x="4033" y="10676"/>
                  <a:pt x="4038" y="10696"/>
                </a:cubicBezTo>
                <a:cubicBezTo>
                  <a:pt x="4038" y="10714"/>
                  <a:pt x="4026" y="10726"/>
                  <a:pt x="4009" y="10726"/>
                </a:cubicBezTo>
                <a:cubicBezTo>
                  <a:pt x="3997" y="10726"/>
                  <a:pt x="3979" y="10714"/>
                  <a:pt x="3979" y="10708"/>
                </a:cubicBezTo>
                <a:cubicBezTo>
                  <a:pt x="3985" y="10696"/>
                  <a:pt x="3991" y="10672"/>
                  <a:pt x="4003" y="10666"/>
                </a:cubicBezTo>
                <a:cubicBezTo>
                  <a:pt x="4006" y="10665"/>
                  <a:pt x="4009" y="10665"/>
                  <a:pt x="4011" y="10665"/>
                </a:cubicBezTo>
                <a:close/>
                <a:moveTo>
                  <a:pt x="6046" y="11494"/>
                </a:moveTo>
                <a:cubicBezTo>
                  <a:pt x="6052" y="11494"/>
                  <a:pt x="6059" y="11496"/>
                  <a:pt x="6066" y="11500"/>
                </a:cubicBezTo>
                <a:cubicBezTo>
                  <a:pt x="6084" y="11512"/>
                  <a:pt x="6090" y="11536"/>
                  <a:pt x="6102" y="11559"/>
                </a:cubicBezTo>
                <a:cubicBezTo>
                  <a:pt x="6084" y="11559"/>
                  <a:pt x="6066" y="11559"/>
                  <a:pt x="6048" y="11565"/>
                </a:cubicBezTo>
                <a:cubicBezTo>
                  <a:pt x="6031" y="11565"/>
                  <a:pt x="6007" y="11559"/>
                  <a:pt x="6013" y="11536"/>
                </a:cubicBezTo>
                <a:cubicBezTo>
                  <a:pt x="6013" y="11513"/>
                  <a:pt x="6027" y="11494"/>
                  <a:pt x="6046" y="11494"/>
                </a:cubicBezTo>
                <a:close/>
                <a:moveTo>
                  <a:pt x="6108" y="11559"/>
                </a:moveTo>
                <a:lnTo>
                  <a:pt x="6108" y="11559"/>
                </a:lnTo>
                <a:cubicBezTo>
                  <a:pt x="6125" y="11565"/>
                  <a:pt x="6143" y="11565"/>
                  <a:pt x="6161" y="11565"/>
                </a:cubicBezTo>
                <a:cubicBezTo>
                  <a:pt x="6179" y="11565"/>
                  <a:pt x="6202" y="11565"/>
                  <a:pt x="6202" y="11595"/>
                </a:cubicBezTo>
                <a:cubicBezTo>
                  <a:pt x="6202" y="11606"/>
                  <a:pt x="6190" y="11618"/>
                  <a:pt x="6184" y="11624"/>
                </a:cubicBezTo>
                <a:cubicBezTo>
                  <a:pt x="6177" y="11628"/>
                  <a:pt x="6169" y="11630"/>
                  <a:pt x="6163" y="11630"/>
                </a:cubicBezTo>
                <a:cubicBezTo>
                  <a:pt x="6150" y="11630"/>
                  <a:pt x="6139" y="11622"/>
                  <a:pt x="6131" y="11606"/>
                </a:cubicBezTo>
                <a:cubicBezTo>
                  <a:pt x="6125" y="11595"/>
                  <a:pt x="6114" y="11577"/>
                  <a:pt x="6108" y="11559"/>
                </a:cubicBezTo>
                <a:close/>
                <a:moveTo>
                  <a:pt x="6415" y="11891"/>
                </a:moveTo>
                <a:cubicBezTo>
                  <a:pt x="6428" y="11891"/>
                  <a:pt x="6436" y="11901"/>
                  <a:pt x="6445" y="11914"/>
                </a:cubicBezTo>
                <a:cubicBezTo>
                  <a:pt x="6451" y="11932"/>
                  <a:pt x="6451" y="11938"/>
                  <a:pt x="6433" y="11943"/>
                </a:cubicBezTo>
                <a:cubicBezTo>
                  <a:pt x="6427" y="11948"/>
                  <a:pt x="6420" y="11950"/>
                  <a:pt x="6414" y="11950"/>
                </a:cubicBezTo>
                <a:cubicBezTo>
                  <a:pt x="6403" y="11950"/>
                  <a:pt x="6393" y="11943"/>
                  <a:pt x="6385" y="11932"/>
                </a:cubicBezTo>
                <a:cubicBezTo>
                  <a:pt x="6391" y="11920"/>
                  <a:pt x="6391" y="11902"/>
                  <a:pt x="6397" y="11896"/>
                </a:cubicBezTo>
                <a:cubicBezTo>
                  <a:pt x="6404" y="11893"/>
                  <a:pt x="6410" y="11891"/>
                  <a:pt x="6415" y="11891"/>
                </a:cubicBezTo>
                <a:close/>
                <a:moveTo>
                  <a:pt x="6504" y="12038"/>
                </a:moveTo>
                <a:cubicBezTo>
                  <a:pt x="6527" y="12050"/>
                  <a:pt x="6533" y="12062"/>
                  <a:pt x="6527" y="12085"/>
                </a:cubicBezTo>
                <a:cubicBezTo>
                  <a:pt x="6524" y="12097"/>
                  <a:pt x="6518" y="12101"/>
                  <a:pt x="6509" y="12101"/>
                </a:cubicBezTo>
                <a:cubicBezTo>
                  <a:pt x="6504" y="12101"/>
                  <a:pt x="6498" y="12099"/>
                  <a:pt x="6492" y="12097"/>
                </a:cubicBezTo>
                <a:cubicBezTo>
                  <a:pt x="6474" y="12085"/>
                  <a:pt x="6462" y="12074"/>
                  <a:pt x="6474" y="12050"/>
                </a:cubicBezTo>
                <a:cubicBezTo>
                  <a:pt x="6474" y="12044"/>
                  <a:pt x="6492" y="12044"/>
                  <a:pt x="6504" y="12038"/>
                </a:cubicBezTo>
                <a:close/>
                <a:moveTo>
                  <a:pt x="6563" y="12204"/>
                </a:moveTo>
                <a:cubicBezTo>
                  <a:pt x="6581" y="12204"/>
                  <a:pt x="6592" y="12215"/>
                  <a:pt x="6592" y="12239"/>
                </a:cubicBezTo>
                <a:cubicBezTo>
                  <a:pt x="6587" y="12245"/>
                  <a:pt x="6575" y="12257"/>
                  <a:pt x="6569" y="12257"/>
                </a:cubicBezTo>
                <a:cubicBezTo>
                  <a:pt x="6566" y="12258"/>
                  <a:pt x="6563" y="12258"/>
                  <a:pt x="6560" y="12258"/>
                </a:cubicBezTo>
                <a:cubicBezTo>
                  <a:pt x="6542" y="12258"/>
                  <a:pt x="6534" y="12243"/>
                  <a:pt x="6539" y="12227"/>
                </a:cubicBezTo>
                <a:cubicBezTo>
                  <a:pt x="6539" y="12215"/>
                  <a:pt x="6551" y="12204"/>
                  <a:pt x="6563" y="12204"/>
                </a:cubicBezTo>
                <a:close/>
                <a:moveTo>
                  <a:pt x="6646" y="12635"/>
                </a:moveTo>
                <a:cubicBezTo>
                  <a:pt x="6652" y="12635"/>
                  <a:pt x="6669" y="12641"/>
                  <a:pt x="6675" y="12647"/>
                </a:cubicBezTo>
                <a:cubicBezTo>
                  <a:pt x="6687" y="12665"/>
                  <a:pt x="6681" y="12683"/>
                  <a:pt x="6657" y="12688"/>
                </a:cubicBezTo>
                <a:cubicBezTo>
                  <a:pt x="6646" y="12688"/>
                  <a:pt x="6640" y="12677"/>
                  <a:pt x="6628" y="12671"/>
                </a:cubicBezTo>
                <a:cubicBezTo>
                  <a:pt x="6634" y="12659"/>
                  <a:pt x="6634" y="12641"/>
                  <a:pt x="6646" y="12635"/>
                </a:cubicBezTo>
                <a:close/>
                <a:moveTo>
                  <a:pt x="3435" y="12712"/>
                </a:moveTo>
                <a:cubicBezTo>
                  <a:pt x="3447" y="12712"/>
                  <a:pt x="3459" y="12718"/>
                  <a:pt x="3465" y="12730"/>
                </a:cubicBezTo>
                <a:cubicBezTo>
                  <a:pt x="3471" y="12753"/>
                  <a:pt x="3465" y="12777"/>
                  <a:pt x="3441" y="12795"/>
                </a:cubicBezTo>
                <a:cubicBezTo>
                  <a:pt x="3429" y="12807"/>
                  <a:pt x="3412" y="12813"/>
                  <a:pt x="3394" y="12819"/>
                </a:cubicBezTo>
                <a:cubicBezTo>
                  <a:pt x="3394" y="12801"/>
                  <a:pt x="3394" y="12783"/>
                  <a:pt x="3394" y="12765"/>
                </a:cubicBezTo>
                <a:cubicBezTo>
                  <a:pt x="3400" y="12742"/>
                  <a:pt x="3400" y="12712"/>
                  <a:pt x="3435" y="12712"/>
                </a:cubicBezTo>
                <a:close/>
                <a:moveTo>
                  <a:pt x="3267" y="13071"/>
                </a:moveTo>
                <a:cubicBezTo>
                  <a:pt x="3282" y="13071"/>
                  <a:pt x="3294" y="13082"/>
                  <a:pt x="3299" y="13096"/>
                </a:cubicBezTo>
                <a:cubicBezTo>
                  <a:pt x="3305" y="13138"/>
                  <a:pt x="3282" y="13156"/>
                  <a:pt x="3258" y="13167"/>
                </a:cubicBezTo>
                <a:cubicBezTo>
                  <a:pt x="3253" y="13168"/>
                  <a:pt x="3248" y="13169"/>
                  <a:pt x="3244" y="13169"/>
                </a:cubicBezTo>
                <a:cubicBezTo>
                  <a:pt x="3223" y="13169"/>
                  <a:pt x="3210" y="13157"/>
                  <a:pt x="3205" y="13138"/>
                </a:cubicBezTo>
                <a:cubicBezTo>
                  <a:pt x="3193" y="13096"/>
                  <a:pt x="3228" y="13085"/>
                  <a:pt x="3258" y="13073"/>
                </a:cubicBezTo>
                <a:cubicBezTo>
                  <a:pt x="3261" y="13072"/>
                  <a:pt x="3264" y="13071"/>
                  <a:pt x="3267" y="13071"/>
                </a:cubicBezTo>
                <a:close/>
                <a:moveTo>
                  <a:pt x="3143" y="13261"/>
                </a:moveTo>
                <a:cubicBezTo>
                  <a:pt x="3146" y="13261"/>
                  <a:pt x="3148" y="13261"/>
                  <a:pt x="3151" y="13262"/>
                </a:cubicBezTo>
                <a:cubicBezTo>
                  <a:pt x="3175" y="13262"/>
                  <a:pt x="3187" y="13274"/>
                  <a:pt x="3187" y="13297"/>
                </a:cubicBezTo>
                <a:cubicBezTo>
                  <a:pt x="3187" y="13321"/>
                  <a:pt x="3187" y="13345"/>
                  <a:pt x="3151" y="13345"/>
                </a:cubicBezTo>
                <a:cubicBezTo>
                  <a:pt x="3134" y="13345"/>
                  <a:pt x="3122" y="13327"/>
                  <a:pt x="3122" y="13309"/>
                </a:cubicBezTo>
                <a:cubicBezTo>
                  <a:pt x="3122" y="13288"/>
                  <a:pt x="3117" y="13261"/>
                  <a:pt x="3143" y="13261"/>
                </a:cubicBezTo>
                <a:close/>
                <a:moveTo>
                  <a:pt x="3246" y="8591"/>
                </a:moveTo>
                <a:cubicBezTo>
                  <a:pt x="3358" y="8727"/>
                  <a:pt x="3465" y="8851"/>
                  <a:pt x="3542" y="9005"/>
                </a:cubicBezTo>
                <a:cubicBezTo>
                  <a:pt x="3737" y="9407"/>
                  <a:pt x="3808" y="9839"/>
                  <a:pt x="3796" y="10276"/>
                </a:cubicBezTo>
                <a:cubicBezTo>
                  <a:pt x="3790" y="10436"/>
                  <a:pt x="3796" y="10601"/>
                  <a:pt x="3772" y="10761"/>
                </a:cubicBezTo>
                <a:cubicBezTo>
                  <a:pt x="3719" y="11145"/>
                  <a:pt x="3589" y="11512"/>
                  <a:pt x="3483" y="11878"/>
                </a:cubicBezTo>
                <a:cubicBezTo>
                  <a:pt x="3282" y="12576"/>
                  <a:pt x="3010" y="13250"/>
                  <a:pt x="2749" y="13924"/>
                </a:cubicBezTo>
                <a:cubicBezTo>
                  <a:pt x="2678" y="14113"/>
                  <a:pt x="2619" y="14308"/>
                  <a:pt x="2519" y="14492"/>
                </a:cubicBezTo>
                <a:cubicBezTo>
                  <a:pt x="2495" y="14480"/>
                  <a:pt x="2472" y="14468"/>
                  <a:pt x="2454" y="14450"/>
                </a:cubicBezTo>
                <a:cubicBezTo>
                  <a:pt x="2010" y="14060"/>
                  <a:pt x="1673" y="13611"/>
                  <a:pt x="1549" y="13025"/>
                </a:cubicBezTo>
                <a:cubicBezTo>
                  <a:pt x="1437" y="12523"/>
                  <a:pt x="1390" y="12020"/>
                  <a:pt x="1413" y="11512"/>
                </a:cubicBezTo>
                <a:cubicBezTo>
                  <a:pt x="1425" y="11163"/>
                  <a:pt x="1520" y="10826"/>
                  <a:pt x="1632" y="10501"/>
                </a:cubicBezTo>
                <a:cubicBezTo>
                  <a:pt x="1691" y="10223"/>
                  <a:pt x="1827" y="9981"/>
                  <a:pt x="1939" y="9732"/>
                </a:cubicBezTo>
                <a:cubicBezTo>
                  <a:pt x="1957" y="9703"/>
                  <a:pt x="1981" y="9673"/>
                  <a:pt x="2004" y="9655"/>
                </a:cubicBezTo>
                <a:cubicBezTo>
                  <a:pt x="2205" y="9514"/>
                  <a:pt x="2406" y="9378"/>
                  <a:pt x="2608" y="9236"/>
                </a:cubicBezTo>
                <a:cubicBezTo>
                  <a:pt x="2619" y="9171"/>
                  <a:pt x="2690" y="9165"/>
                  <a:pt x="2726" y="9123"/>
                </a:cubicBezTo>
                <a:cubicBezTo>
                  <a:pt x="2809" y="9023"/>
                  <a:pt x="2891" y="8928"/>
                  <a:pt x="3004" y="8863"/>
                </a:cubicBezTo>
                <a:cubicBezTo>
                  <a:pt x="3116" y="8804"/>
                  <a:pt x="3128" y="8650"/>
                  <a:pt x="3246" y="8591"/>
                </a:cubicBezTo>
                <a:close/>
                <a:moveTo>
                  <a:pt x="4411" y="17259"/>
                </a:moveTo>
                <a:cubicBezTo>
                  <a:pt x="4434" y="17271"/>
                  <a:pt x="4446" y="17288"/>
                  <a:pt x="4434" y="17306"/>
                </a:cubicBezTo>
                <a:cubicBezTo>
                  <a:pt x="4418" y="17333"/>
                  <a:pt x="4392" y="17360"/>
                  <a:pt x="4356" y="17360"/>
                </a:cubicBezTo>
                <a:cubicBezTo>
                  <a:pt x="4353" y="17360"/>
                  <a:pt x="4349" y="17360"/>
                  <a:pt x="4346" y="17359"/>
                </a:cubicBezTo>
                <a:cubicBezTo>
                  <a:pt x="4322" y="17359"/>
                  <a:pt x="4310" y="17336"/>
                  <a:pt x="4322" y="17318"/>
                </a:cubicBezTo>
                <a:cubicBezTo>
                  <a:pt x="4346" y="17288"/>
                  <a:pt x="4369" y="17259"/>
                  <a:pt x="4411" y="17259"/>
                </a:cubicBezTo>
                <a:close/>
                <a:moveTo>
                  <a:pt x="4232" y="17409"/>
                </a:moveTo>
                <a:cubicBezTo>
                  <a:pt x="4238" y="17409"/>
                  <a:pt x="4245" y="17412"/>
                  <a:pt x="4251" y="17418"/>
                </a:cubicBezTo>
                <a:cubicBezTo>
                  <a:pt x="4263" y="17436"/>
                  <a:pt x="4245" y="17454"/>
                  <a:pt x="4233" y="17466"/>
                </a:cubicBezTo>
                <a:cubicBezTo>
                  <a:pt x="4222" y="17477"/>
                  <a:pt x="4208" y="17489"/>
                  <a:pt x="4194" y="17489"/>
                </a:cubicBezTo>
                <a:cubicBezTo>
                  <a:pt x="4187" y="17489"/>
                  <a:pt x="4180" y="17486"/>
                  <a:pt x="4174" y="17477"/>
                </a:cubicBezTo>
                <a:cubicBezTo>
                  <a:pt x="4151" y="17454"/>
                  <a:pt x="4186" y="17436"/>
                  <a:pt x="4204" y="17424"/>
                </a:cubicBezTo>
                <a:cubicBezTo>
                  <a:pt x="4211" y="17417"/>
                  <a:pt x="4221" y="17409"/>
                  <a:pt x="4232" y="17409"/>
                </a:cubicBezTo>
                <a:close/>
                <a:moveTo>
                  <a:pt x="4927" y="17124"/>
                </a:moveTo>
                <a:cubicBezTo>
                  <a:pt x="4999" y="17124"/>
                  <a:pt x="5066" y="17146"/>
                  <a:pt x="5108" y="17194"/>
                </a:cubicBezTo>
                <a:cubicBezTo>
                  <a:pt x="5215" y="17312"/>
                  <a:pt x="5315" y="17448"/>
                  <a:pt x="5345" y="17613"/>
                </a:cubicBezTo>
                <a:cubicBezTo>
                  <a:pt x="5422" y="17998"/>
                  <a:pt x="5440" y="18376"/>
                  <a:pt x="5268" y="18749"/>
                </a:cubicBezTo>
                <a:cubicBezTo>
                  <a:pt x="5274" y="18790"/>
                  <a:pt x="5274" y="18831"/>
                  <a:pt x="5239" y="18867"/>
                </a:cubicBezTo>
                <a:cubicBezTo>
                  <a:pt x="5239" y="18896"/>
                  <a:pt x="5233" y="18926"/>
                  <a:pt x="5203" y="18944"/>
                </a:cubicBezTo>
                <a:cubicBezTo>
                  <a:pt x="5203" y="18979"/>
                  <a:pt x="5203" y="19015"/>
                  <a:pt x="5191" y="19038"/>
                </a:cubicBezTo>
                <a:cubicBezTo>
                  <a:pt x="5061" y="19340"/>
                  <a:pt x="4878" y="19600"/>
                  <a:pt x="4641" y="19819"/>
                </a:cubicBezTo>
                <a:cubicBezTo>
                  <a:pt x="4570" y="19878"/>
                  <a:pt x="4499" y="19931"/>
                  <a:pt x="4381" y="19955"/>
                </a:cubicBezTo>
                <a:cubicBezTo>
                  <a:pt x="4275" y="19635"/>
                  <a:pt x="4245" y="19310"/>
                  <a:pt x="4245" y="18979"/>
                </a:cubicBezTo>
                <a:cubicBezTo>
                  <a:pt x="4216" y="18890"/>
                  <a:pt x="4251" y="18808"/>
                  <a:pt x="4251" y="18725"/>
                </a:cubicBezTo>
                <a:cubicBezTo>
                  <a:pt x="4257" y="18293"/>
                  <a:pt x="4346" y="17885"/>
                  <a:pt x="4494" y="17483"/>
                </a:cubicBezTo>
                <a:cubicBezTo>
                  <a:pt x="4529" y="17389"/>
                  <a:pt x="4576" y="17306"/>
                  <a:pt x="4647" y="17235"/>
                </a:cubicBezTo>
                <a:cubicBezTo>
                  <a:pt x="4722" y="17164"/>
                  <a:pt x="4830" y="17124"/>
                  <a:pt x="4927" y="17124"/>
                </a:cubicBezTo>
                <a:close/>
                <a:moveTo>
                  <a:pt x="3695" y="22130"/>
                </a:moveTo>
                <a:cubicBezTo>
                  <a:pt x="3719" y="22130"/>
                  <a:pt x="3725" y="22148"/>
                  <a:pt x="3731" y="22166"/>
                </a:cubicBezTo>
                <a:cubicBezTo>
                  <a:pt x="3737" y="22178"/>
                  <a:pt x="3743" y="22190"/>
                  <a:pt x="3743" y="22201"/>
                </a:cubicBezTo>
                <a:cubicBezTo>
                  <a:pt x="3731" y="22195"/>
                  <a:pt x="3719" y="22195"/>
                  <a:pt x="3707" y="22195"/>
                </a:cubicBezTo>
                <a:cubicBezTo>
                  <a:pt x="3689" y="22190"/>
                  <a:pt x="3672" y="22184"/>
                  <a:pt x="3672" y="22160"/>
                </a:cubicBezTo>
                <a:cubicBezTo>
                  <a:pt x="3678" y="22148"/>
                  <a:pt x="3684" y="22136"/>
                  <a:pt x="3695" y="22130"/>
                </a:cubicBezTo>
                <a:close/>
                <a:moveTo>
                  <a:pt x="3875" y="22578"/>
                </a:moveTo>
                <a:cubicBezTo>
                  <a:pt x="3880" y="22578"/>
                  <a:pt x="3885" y="22580"/>
                  <a:pt x="3890" y="22586"/>
                </a:cubicBezTo>
                <a:cubicBezTo>
                  <a:pt x="3908" y="22603"/>
                  <a:pt x="3896" y="22627"/>
                  <a:pt x="3873" y="22639"/>
                </a:cubicBezTo>
                <a:cubicBezTo>
                  <a:pt x="3861" y="22668"/>
                  <a:pt x="3837" y="22686"/>
                  <a:pt x="3808" y="22704"/>
                </a:cubicBezTo>
                <a:cubicBezTo>
                  <a:pt x="3796" y="22710"/>
                  <a:pt x="3784" y="22722"/>
                  <a:pt x="3766" y="22734"/>
                </a:cubicBezTo>
                <a:cubicBezTo>
                  <a:pt x="3757" y="22740"/>
                  <a:pt x="3747" y="22745"/>
                  <a:pt x="3738" y="22745"/>
                </a:cubicBezTo>
                <a:cubicBezTo>
                  <a:pt x="3731" y="22745"/>
                  <a:pt x="3724" y="22742"/>
                  <a:pt x="3719" y="22734"/>
                </a:cubicBezTo>
                <a:cubicBezTo>
                  <a:pt x="3713" y="22734"/>
                  <a:pt x="3731" y="22716"/>
                  <a:pt x="3743" y="22710"/>
                </a:cubicBezTo>
                <a:cubicBezTo>
                  <a:pt x="3749" y="22686"/>
                  <a:pt x="3760" y="22674"/>
                  <a:pt x="3778" y="22668"/>
                </a:cubicBezTo>
                <a:cubicBezTo>
                  <a:pt x="3790" y="22639"/>
                  <a:pt x="3814" y="22621"/>
                  <a:pt x="3837" y="22609"/>
                </a:cubicBezTo>
                <a:cubicBezTo>
                  <a:pt x="3851" y="22600"/>
                  <a:pt x="3861" y="22578"/>
                  <a:pt x="3875" y="22578"/>
                </a:cubicBezTo>
                <a:close/>
                <a:moveTo>
                  <a:pt x="7986" y="0"/>
                </a:moveTo>
                <a:cubicBezTo>
                  <a:pt x="7853" y="0"/>
                  <a:pt x="7726" y="43"/>
                  <a:pt x="7603" y="107"/>
                </a:cubicBezTo>
                <a:cubicBezTo>
                  <a:pt x="7568" y="142"/>
                  <a:pt x="7532" y="166"/>
                  <a:pt x="7485" y="184"/>
                </a:cubicBezTo>
                <a:cubicBezTo>
                  <a:pt x="7420" y="237"/>
                  <a:pt x="7355" y="284"/>
                  <a:pt x="7296" y="332"/>
                </a:cubicBezTo>
                <a:cubicBezTo>
                  <a:pt x="7225" y="397"/>
                  <a:pt x="7160" y="468"/>
                  <a:pt x="7095" y="533"/>
                </a:cubicBezTo>
                <a:cubicBezTo>
                  <a:pt x="7089" y="580"/>
                  <a:pt x="7065" y="621"/>
                  <a:pt x="7024" y="651"/>
                </a:cubicBezTo>
                <a:cubicBezTo>
                  <a:pt x="6853" y="870"/>
                  <a:pt x="6746" y="1130"/>
                  <a:pt x="6640" y="1390"/>
                </a:cubicBezTo>
                <a:cubicBezTo>
                  <a:pt x="6587" y="1532"/>
                  <a:pt x="6557" y="1691"/>
                  <a:pt x="6533" y="1839"/>
                </a:cubicBezTo>
                <a:cubicBezTo>
                  <a:pt x="6504" y="2005"/>
                  <a:pt x="6498" y="2164"/>
                  <a:pt x="6480" y="2330"/>
                </a:cubicBezTo>
                <a:cubicBezTo>
                  <a:pt x="6521" y="2448"/>
                  <a:pt x="6480" y="2531"/>
                  <a:pt x="6368" y="2602"/>
                </a:cubicBezTo>
                <a:cubicBezTo>
                  <a:pt x="5877" y="2939"/>
                  <a:pt x="5345" y="3199"/>
                  <a:pt x="4807" y="3442"/>
                </a:cubicBezTo>
                <a:cubicBezTo>
                  <a:pt x="4712" y="3486"/>
                  <a:pt x="4616" y="3537"/>
                  <a:pt x="4511" y="3537"/>
                </a:cubicBezTo>
                <a:cubicBezTo>
                  <a:pt x="4505" y="3537"/>
                  <a:pt x="4499" y="3536"/>
                  <a:pt x="4494" y="3536"/>
                </a:cubicBezTo>
                <a:cubicBezTo>
                  <a:pt x="4383" y="3553"/>
                  <a:pt x="4278" y="3590"/>
                  <a:pt x="4163" y="3590"/>
                </a:cubicBezTo>
                <a:cubicBezTo>
                  <a:pt x="4155" y="3590"/>
                  <a:pt x="4147" y="3590"/>
                  <a:pt x="4139" y="3589"/>
                </a:cubicBezTo>
                <a:cubicBezTo>
                  <a:pt x="4086" y="3616"/>
                  <a:pt x="4026" y="3629"/>
                  <a:pt x="3964" y="3629"/>
                </a:cubicBezTo>
                <a:cubicBezTo>
                  <a:pt x="3944" y="3629"/>
                  <a:pt x="3923" y="3628"/>
                  <a:pt x="3902" y="3625"/>
                </a:cubicBezTo>
                <a:lnTo>
                  <a:pt x="3825" y="3625"/>
                </a:lnTo>
                <a:cubicBezTo>
                  <a:pt x="3799" y="3638"/>
                  <a:pt x="3772" y="3645"/>
                  <a:pt x="3743" y="3645"/>
                </a:cubicBezTo>
                <a:cubicBezTo>
                  <a:pt x="3733" y="3645"/>
                  <a:pt x="3723" y="3644"/>
                  <a:pt x="3713" y="3643"/>
                </a:cubicBezTo>
                <a:cubicBezTo>
                  <a:pt x="3698" y="3648"/>
                  <a:pt x="3683" y="3651"/>
                  <a:pt x="3670" y="3651"/>
                </a:cubicBezTo>
                <a:cubicBezTo>
                  <a:pt x="3626" y="3651"/>
                  <a:pt x="3592" y="3624"/>
                  <a:pt x="3565" y="3583"/>
                </a:cubicBezTo>
                <a:cubicBezTo>
                  <a:pt x="3370" y="3323"/>
                  <a:pt x="3181" y="3069"/>
                  <a:pt x="2992" y="2809"/>
                </a:cubicBezTo>
                <a:cubicBezTo>
                  <a:pt x="2962" y="2785"/>
                  <a:pt x="2933" y="2768"/>
                  <a:pt x="2921" y="2732"/>
                </a:cubicBezTo>
                <a:cubicBezTo>
                  <a:pt x="2814" y="2649"/>
                  <a:pt x="2726" y="2555"/>
                  <a:pt x="2643" y="2448"/>
                </a:cubicBezTo>
                <a:cubicBezTo>
                  <a:pt x="2631" y="2436"/>
                  <a:pt x="2619" y="2425"/>
                  <a:pt x="2608" y="2413"/>
                </a:cubicBezTo>
                <a:cubicBezTo>
                  <a:pt x="2572" y="2395"/>
                  <a:pt x="2548" y="2371"/>
                  <a:pt x="2531" y="2336"/>
                </a:cubicBezTo>
                <a:cubicBezTo>
                  <a:pt x="2359" y="2271"/>
                  <a:pt x="2211" y="2164"/>
                  <a:pt x="2046" y="2088"/>
                </a:cubicBezTo>
                <a:cubicBezTo>
                  <a:pt x="1832" y="1993"/>
                  <a:pt x="1622" y="1944"/>
                  <a:pt x="1411" y="1944"/>
                </a:cubicBezTo>
                <a:cubicBezTo>
                  <a:pt x="1214" y="1944"/>
                  <a:pt x="1016" y="1987"/>
                  <a:pt x="816" y="2076"/>
                </a:cubicBezTo>
                <a:cubicBezTo>
                  <a:pt x="792" y="2082"/>
                  <a:pt x="769" y="2094"/>
                  <a:pt x="745" y="2105"/>
                </a:cubicBezTo>
                <a:cubicBezTo>
                  <a:pt x="603" y="2206"/>
                  <a:pt x="473" y="2312"/>
                  <a:pt x="367" y="2448"/>
                </a:cubicBezTo>
                <a:cubicBezTo>
                  <a:pt x="272" y="2732"/>
                  <a:pt x="243" y="3010"/>
                  <a:pt x="402" y="3282"/>
                </a:cubicBezTo>
                <a:cubicBezTo>
                  <a:pt x="455" y="3377"/>
                  <a:pt x="497" y="3483"/>
                  <a:pt x="544" y="3583"/>
                </a:cubicBezTo>
                <a:cubicBezTo>
                  <a:pt x="597" y="3648"/>
                  <a:pt x="645" y="3714"/>
                  <a:pt x="698" y="3779"/>
                </a:cubicBezTo>
                <a:cubicBezTo>
                  <a:pt x="727" y="3790"/>
                  <a:pt x="751" y="3814"/>
                  <a:pt x="769" y="3849"/>
                </a:cubicBezTo>
                <a:cubicBezTo>
                  <a:pt x="887" y="3920"/>
                  <a:pt x="999" y="3997"/>
                  <a:pt x="1118" y="4062"/>
                </a:cubicBezTo>
                <a:cubicBezTo>
                  <a:pt x="1466" y="4252"/>
                  <a:pt x="1821" y="4447"/>
                  <a:pt x="2229" y="4506"/>
                </a:cubicBezTo>
                <a:cubicBezTo>
                  <a:pt x="2590" y="4565"/>
                  <a:pt x="2590" y="4577"/>
                  <a:pt x="2678" y="4943"/>
                </a:cubicBezTo>
                <a:cubicBezTo>
                  <a:pt x="2684" y="4961"/>
                  <a:pt x="2678" y="4985"/>
                  <a:pt x="2684" y="5002"/>
                </a:cubicBezTo>
                <a:cubicBezTo>
                  <a:pt x="2749" y="5203"/>
                  <a:pt x="2791" y="5410"/>
                  <a:pt x="2767" y="5629"/>
                </a:cubicBezTo>
                <a:cubicBezTo>
                  <a:pt x="2797" y="5670"/>
                  <a:pt x="2797" y="5706"/>
                  <a:pt x="2767" y="5747"/>
                </a:cubicBezTo>
                <a:cubicBezTo>
                  <a:pt x="2773" y="5812"/>
                  <a:pt x="2773" y="5877"/>
                  <a:pt x="2749" y="5942"/>
                </a:cubicBezTo>
                <a:cubicBezTo>
                  <a:pt x="2761" y="5972"/>
                  <a:pt x="2755" y="6002"/>
                  <a:pt x="2738" y="6025"/>
                </a:cubicBezTo>
                <a:cubicBezTo>
                  <a:pt x="2726" y="6090"/>
                  <a:pt x="2720" y="6155"/>
                  <a:pt x="2714" y="6220"/>
                </a:cubicBezTo>
                <a:cubicBezTo>
                  <a:pt x="2720" y="6274"/>
                  <a:pt x="2732" y="6327"/>
                  <a:pt x="2690" y="6380"/>
                </a:cubicBezTo>
                <a:cubicBezTo>
                  <a:pt x="2684" y="6415"/>
                  <a:pt x="2678" y="6457"/>
                  <a:pt x="2673" y="6492"/>
                </a:cubicBezTo>
                <a:cubicBezTo>
                  <a:pt x="2684" y="6616"/>
                  <a:pt x="2649" y="6735"/>
                  <a:pt x="2613" y="6847"/>
                </a:cubicBezTo>
                <a:cubicBezTo>
                  <a:pt x="2608" y="7095"/>
                  <a:pt x="2507" y="7320"/>
                  <a:pt x="2448" y="7551"/>
                </a:cubicBezTo>
                <a:cubicBezTo>
                  <a:pt x="2448" y="7568"/>
                  <a:pt x="2448" y="7580"/>
                  <a:pt x="2442" y="7592"/>
                </a:cubicBezTo>
                <a:cubicBezTo>
                  <a:pt x="2373" y="7849"/>
                  <a:pt x="2361" y="7891"/>
                  <a:pt x="2173" y="7891"/>
                </a:cubicBezTo>
                <a:cubicBezTo>
                  <a:pt x="2136" y="7891"/>
                  <a:pt x="2092" y="7890"/>
                  <a:pt x="2040" y="7888"/>
                </a:cubicBezTo>
                <a:cubicBezTo>
                  <a:pt x="1985" y="7884"/>
                  <a:pt x="1930" y="7883"/>
                  <a:pt x="1875" y="7883"/>
                </a:cubicBezTo>
                <a:cubicBezTo>
                  <a:pt x="1428" y="7883"/>
                  <a:pt x="1010" y="7996"/>
                  <a:pt x="656" y="8301"/>
                </a:cubicBezTo>
                <a:cubicBezTo>
                  <a:pt x="633" y="8319"/>
                  <a:pt x="597" y="8331"/>
                  <a:pt x="574" y="8349"/>
                </a:cubicBezTo>
                <a:cubicBezTo>
                  <a:pt x="485" y="8449"/>
                  <a:pt x="402" y="8550"/>
                  <a:pt x="319" y="8650"/>
                </a:cubicBezTo>
                <a:cubicBezTo>
                  <a:pt x="302" y="8698"/>
                  <a:pt x="266" y="8733"/>
                  <a:pt x="231" y="8763"/>
                </a:cubicBezTo>
                <a:cubicBezTo>
                  <a:pt x="213" y="8792"/>
                  <a:pt x="195" y="8822"/>
                  <a:pt x="172" y="8851"/>
                </a:cubicBezTo>
                <a:cubicBezTo>
                  <a:pt x="160" y="8910"/>
                  <a:pt x="136" y="8964"/>
                  <a:pt x="95" y="9005"/>
                </a:cubicBezTo>
                <a:cubicBezTo>
                  <a:pt x="0" y="9206"/>
                  <a:pt x="59" y="9401"/>
                  <a:pt x="101" y="9596"/>
                </a:cubicBezTo>
                <a:cubicBezTo>
                  <a:pt x="172" y="9738"/>
                  <a:pt x="278" y="9856"/>
                  <a:pt x="408" y="9951"/>
                </a:cubicBezTo>
                <a:cubicBezTo>
                  <a:pt x="532" y="9957"/>
                  <a:pt x="639" y="10040"/>
                  <a:pt x="763" y="10052"/>
                </a:cubicBezTo>
                <a:cubicBezTo>
                  <a:pt x="783" y="10052"/>
                  <a:pt x="802" y="10053"/>
                  <a:pt x="822" y="10053"/>
                </a:cubicBezTo>
                <a:cubicBezTo>
                  <a:pt x="962" y="10053"/>
                  <a:pt x="1102" y="10034"/>
                  <a:pt x="1242" y="9992"/>
                </a:cubicBezTo>
                <a:cubicBezTo>
                  <a:pt x="1307" y="9971"/>
                  <a:pt x="1373" y="9939"/>
                  <a:pt x="1448" y="9939"/>
                </a:cubicBezTo>
                <a:cubicBezTo>
                  <a:pt x="1454" y="9939"/>
                  <a:pt x="1460" y="9939"/>
                  <a:pt x="1466" y="9939"/>
                </a:cubicBezTo>
                <a:cubicBezTo>
                  <a:pt x="1520" y="9916"/>
                  <a:pt x="1561" y="9874"/>
                  <a:pt x="1626" y="9874"/>
                </a:cubicBezTo>
                <a:cubicBezTo>
                  <a:pt x="1602" y="10075"/>
                  <a:pt x="1555" y="10270"/>
                  <a:pt x="1472" y="10459"/>
                </a:cubicBezTo>
                <a:cubicBezTo>
                  <a:pt x="1425" y="10643"/>
                  <a:pt x="1384" y="10826"/>
                  <a:pt x="1342" y="11009"/>
                </a:cubicBezTo>
                <a:cubicBezTo>
                  <a:pt x="1348" y="11039"/>
                  <a:pt x="1348" y="11068"/>
                  <a:pt x="1325" y="11092"/>
                </a:cubicBezTo>
                <a:cubicBezTo>
                  <a:pt x="1313" y="11133"/>
                  <a:pt x="1307" y="11169"/>
                  <a:pt x="1295" y="11204"/>
                </a:cubicBezTo>
                <a:cubicBezTo>
                  <a:pt x="1277" y="11536"/>
                  <a:pt x="1289" y="11867"/>
                  <a:pt x="1301" y="12204"/>
                </a:cubicBezTo>
                <a:cubicBezTo>
                  <a:pt x="1325" y="12748"/>
                  <a:pt x="1449" y="13256"/>
                  <a:pt x="1679" y="13747"/>
                </a:cubicBezTo>
                <a:cubicBezTo>
                  <a:pt x="1762" y="13883"/>
                  <a:pt x="1880" y="14001"/>
                  <a:pt x="1939" y="14155"/>
                </a:cubicBezTo>
                <a:cubicBezTo>
                  <a:pt x="2010" y="14226"/>
                  <a:pt x="2075" y="14303"/>
                  <a:pt x="2140" y="14379"/>
                </a:cubicBezTo>
                <a:cubicBezTo>
                  <a:pt x="2200" y="14403"/>
                  <a:pt x="2235" y="14450"/>
                  <a:pt x="2265" y="14504"/>
                </a:cubicBezTo>
                <a:cubicBezTo>
                  <a:pt x="2300" y="14527"/>
                  <a:pt x="2336" y="14557"/>
                  <a:pt x="2371" y="14580"/>
                </a:cubicBezTo>
                <a:cubicBezTo>
                  <a:pt x="2472" y="14645"/>
                  <a:pt x="2483" y="14722"/>
                  <a:pt x="2406" y="14817"/>
                </a:cubicBezTo>
                <a:cubicBezTo>
                  <a:pt x="2412" y="14864"/>
                  <a:pt x="2401" y="14906"/>
                  <a:pt x="2371" y="14935"/>
                </a:cubicBezTo>
                <a:cubicBezTo>
                  <a:pt x="2365" y="15036"/>
                  <a:pt x="2336" y="15124"/>
                  <a:pt x="2294" y="15213"/>
                </a:cubicBezTo>
                <a:cubicBezTo>
                  <a:pt x="2288" y="15237"/>
                  <a:pt x="2282" y="15260"/>
                  <a:pt x="2282" y="15290"/>
                </a:cubicBezTo>
                <a:cubicBezTo>
                  <a:pt x="2288" y="15319"/>
                  <a:pt x="2276" y="15343"/>
                  <a:pt x="2253" y="15367"/>
                </a:cubicBezTo>
                <a:cubicBezTo>
                  <a:pt x="2235" y="15450"/>
                  <a:pt x="2217" y="15532"/>
                  <a:pt x="2200" y="15615"/>
                </a:cubicBezTo>
                <a:cubicBezTo>
                  <a:pt x="2152" y="15822"/>
                  <a:pt x="2111" y="16035"/>
                  <a:pt x="2058" y="16242"/>
                </a:cubicBezTo>
                <a:cubicBezTo>
                  <a:pt x="1957" y="16597"/>
                  <a:pt x="1916" y="16957"/>
                  <a:pt x="1904" y="17324"/>
                </a:cubicBezTo>
                <a:cubicBezTo>
                  <a:pt x="1898" y="17631"/>
                  <a:pt x="1928" y="17933"/>
                  <a:pt x="1969" y="18234"/>
                </a:cubicBezTo>
                <a:cubicBezTo>
                  <a:pt x="2016" y="18524"/>
                  <a:pt x="2158" y="18778"/>
                  <a:pt x="2223" y="19056"/>
                </a:cubicBezTo>
                <a:cubicBezTo>
                  <a:pt x="2253" y="19080"/>
                  <a:pt x="2259" y="19109"/>
                  <a:pt x="2259" y="19139"/>
                </a:cubicBezTo>
                <a:cubicBezTo>
                  <a:pt x="2294" y="19168"/>
                  <a:pt x="2300" y="19210"/>
                  <a:pt x="2306" y="19251"/>
                </a:cubicBezTo>
                <a:cubicBezTo>
                  <a:pt x="2377" y="19298"/>
                  <a:pt x="2365" y="19393"/>
                  <a:pt x="2412" y="19446"/>
                </a:cubicBezTo>
                <a:cubicBezTo>
                  <a:pt x="2560" y="19588"/>
                  <a:pt x="2702" y="19730"/>
                  <a:pt x="2850" y="19872"/>
                </a:cubicBezTo>
                <a:cubicBezTo>
                  <a:pt x="2980" y="19949"/>
                  <a:pt x="3098" y="20061"/>
                  <a:pt x="3240" y="20103"/>
                </a:cubicBezTo>
                <a:cubicBezTo>
                  <a:pt x="3425" y="20153"/>
                  <a:pt x="3621" y="20203"/>
                  <a:pt x="3817" y="20203"/>
                </a:cubicBezTo>
                <a:cubicBezTo>
                  <a:pt x="3828" y="20203"/>
                  <a:pt x="3838" y="20203"/>
                  <a:pt x="3849" y="20203"/>
                </a:cubicBezTo>
                <a:cubicBezTo>
                  <a:pt x="3932" y="20203"/>
                  <a:pt x="4015" y="20197"/>
                  <a:pt x="4097" y="20197"/>
                </a:cubicBezTo>
                <a:cubicBezTo>
                  <a:pt x="4160" y="20181"/>
                  <a:pt x="4200" y="20171"/>
                  <a:pt x="4229" y="20171"/>
                </a:cubicBezTo>
                <a:cubicBezTo>
                  <a:pt x="4275" y="20171"/>
                  <a:pt x="4291" y="20199"/>
                  <a:pt x="4328" y="20280"/>
                </a:cubicBezTo>
                <a:cubicBezTo>
                  <a:pt x="4358" y="20339"/>
                  <a:pt x="4405" y="20398"/>
                  <a:pt x="4405" y="20475"/>
                </a:cubicBezTo>
                <a:cubicBezTo>
                  <a:pt x="4434" y="20540"/>
                  <a:pt x="4458" y="20599"/>
                  <a:pt x="4482" y="20664"/>
                </a:cubicBezTo>
                <a:cubicBezTo>
                  <a:pt x="4511" y="20711"/>
                  <a:pt x="4535" y="20765"/>
                  <a:pt x="4547" y="20824"/>
                </a:cubicBezTo>
                <a:cubicBezTo>
                  <a:pt x="4582" y="20918"/>
                  <a:pt x="4618" y="21007"/>
                  <a:pt x="4653" y="21102"/>
                </a:cubicBezTo>
                <a:cubicBezTo>
                  <a:pt x="4695" y="21161"/>
                  <a:pt x="4712" y="21232"/>
                  <a:pt x="4718" y="21303"/>
                </a:cubicBezTo>
                <a:cubicBezTo>
                  <a:pt x="4700" y="21421"/>
                  <a:pt x="4801" y="21504"/>
                  <a:pt x="4807" y="21616"/>
                </a:cubicBezTo>
                <a:cubicBezTo>
                  <a:pt x="4878" y="21740"/>
                  <a:pt x="4896" y="21888"/>
                  <a:pt x="4925" y="22024"/>
                </a:cubicBezTo>
                <a:cubicBezTo>
                  <a:pt x="5073" y="22621"/>
                  <a:pt x="5061" y="23195"/>
                  <a:pt x="4689" y="23727"/>
                </a:cubicBezTo>
                <a:cubicBezTo>
                  <a:pt x="4521" y="23962"/>
                  <a:pt x="4295" y="24107"/>
                  <a:pt x="4026" y="24107"/>
                </a:cubicBezTo>
                <a:cubicBezTo>
                  <a:pt x="4010" y="24107"/>
                  <a:pt x="3995" y="24106"/>
                  <a:pt x="3979" y="24105"/>
                </a:cubicBezTo>
                <a:cubicBezTo>
                  <a:pt x="3542" y="24076"/>
                  <a:pt x="3169" y="23904"/>
                  <a:pt x="2986" y="23467"/>
                </a:cubicBezTo>
                <a:cubicBezTo>
                  <a:pt x="2850" y="23212"/>
                  <a:pt x="2803" y="22935"/>
                  <a:pt x="2809" y="22651"/>
                </a:cubicBezTo>
                <a:cubicBezTo>
                  <a:pt x="2814" y="22349"/>
                  <a:pt x="2921" y="22089"/>
                  <a:pt x="3199" y="21935"/>
                </a:cubicBezTo>
                <a:cubicBezTo>
                  <a:pt x="3253" y="21883"/>
                  <a:pt x="3303" y="21861"/>
                  <a:pt x="3347" y="21861"/>
                </a:cubicBezTo>
                <a:cubicBezTo>
                  <a:pt x="3423" y="21861"/>
                  <a:pt x="3483" y="21926"/>
                  <a:pt x="3524" y="22012"/>
                </a:cubicBezTo>
                <a:cubicBezTo>
                  <a:pt x="3624" y="22231"/>
                  <a:pt x="3654" y="22444"/>
                  <a:pt x="3488" y="22657"/>
                </a:cubicBezTo>
                <a:cubicBezTo>
                  <a:pt x="3388" y="22787"/>
                  <a:pt x="3429" y="22881"/>
                  <a:pt x="3595" y="22917"/>
                </a:cubicBezTo>
                <a:cubicBezTo>
                  <a:pt x="3615" y="22920"/>
                  <a:pt x="3634" y="22922"/>
                  <a:pt x="3654" y="22922"/>
                </a:cubicBezTo>
                <a:cubicBezTo>
                  <a:pt x="3699" y="22922"/>
                  <a:pt x="3743" y="22912"/>
                  <a:pt x="3784" y="22887"/>
                </a:cubicBezTo>
                <a:cubicBezTo>
                  <a:pt x="3825" y="22870"/>
                  <a:pt x="3855" y="22828"/>
                  <a:pt x="3902" y="22828"/>
                </a:cubicBezTo>
                <a:cubicBezTo>
                  <a:pt x="3926" y="22793"/>
                  <a:pt x="3950" y="22763"/>
                  <a:pt x="3973" y="22728"/>
                </a:cubicBezTo>
                <a:cubicBezTo>
                  <a:pt x="3979" y="22686"/>
                  <a:pt x="4003" y="22663"/>
                  <a:pt x="4026" y="22633"/>
                </a:cubicBezTo>
                <a:cubicBezTo>
                  <a:pt x="4056" y="22467"/>
                  <a:pt x="4050" y="22296"/>
                  <a:pt x="4021" y="22125"/>
                </a:cubicBezTo>
                <a:cubicBezTo>
                  <a:pt x="3997" y="22101"/>
                  <a:pt x="3985" y="22077"/>
                  <a:pt x="3991" y="22048"/>
                </a:cubicBezTo>
                <a:cubicBezTo>
                  <a:pt x="3973" y="22012"/>
                  <a:pt x="3956" y="21977"/>
                  <a:pt x="3938" y="21941"/>
                </a:cubicBezTo>
                <a:cubicBezTo>
                  <a:pt x="3908" y="21918"/>
                  <a:pt x="3873" y="21900"/>
                  <a:pt x="3849" y="21870"/>
                </a:cubicBezTo>
                <a:cubicBezTo>
                  <a:pt x="3739" y="21752"/>
                  <a:pt x="3608" y="21712"/>
                  <a:pt x="3466" y="21712"/>
                </a:cubicBezTo>
                <a:cubicBezTo>
                  <a:pt x="3410" y="21712"/>
                  <a:pt x="3352" y="21718"/>
                  <a:pt x="3293" y="21728"/>
                </a:cubicBezTo>
                <a:cubicBezTo>
                  <a:pt x="3187" y="21746"/>
                  <a:pt x="3104" y="21811"/>
                  <a:pt x="3015" y="21864"/>
                </a:cubicBezTo>
                <a:cubicBezTo>
                  <a:pt x="2927" y="21971"/>
                  <a:pt x="2820" y="22071"/>
                  <a:pt x="2761" y="22201"/>
                </a:cubicBezTo>
                <a:cubicBezTo>
                  <a:pt x="2637" y="22479"/>
                  <a:pt x="2655" y="22763"/>
                  <a:pt x="2696" y="23059"/>
                </a:cubicBezTo>
                <a:cubicBezTo>
                  <a:pt x="2732" y="23313"/>
                  <a:pt x="2832" y="23538"/>
                  <a:pt x="2956" y="23756"/>
                </a:cubicBezTo>
                <a:cubicBezTo>
                  <a:pt x="2992" y="23810"/>
                  <a:pt x="3015" y="23875"/>
                  <a:pt x="3045" y="23928"/>
                </a:cubicBezTo>
                <a:cubicBezTo>
                  <a:pt x="3092" y="23963"/>
                  <a:pt x="3140" y="23993"/>
                  <a:pt x="3157" y="24046"/>
                </a:cubicBezTo>
                <a:cubicBezTo>
                  <a:pt x="3205" y="24093"/>
                  <a:pt x="3282" y="24105"/>
                  <a:pt x="3317" y="24170"/>
                </a:cubicBezTo>
                <a:cubicBezTo>
                  <a:pt x="3388" y="24212"/>
                  <a:pt x="3459" y="24253"/>
                  <a:pt x="3512" y="24318"/>
                </a:cubicBezTo>
                <a:cubicBezTo>
                  <a:pt x="3583" y="24318"/>
                  <a:pt x="3642" y="24353"/>
                  <a:pt x="3701" y="24371"/>
                </a:cubicBezTo>
                <a:cubicBezTo>
                  <a:pt x="3773" y="24397"/>
                  <a:pt x="3847" y="24405"/>
                  <a:pt x="3921" y="24405"/>
                </a:cubicBezTo>
                <a:cubicBezTo>
                  <a:pt x="3982" y="24405"/>
                  <a:pt x="4043" y="24400"/>
                  <a:pt x="4103" y="24395"/>
                </a:cubicBezTo>
                <a:cubicBezTo>
                  <a:pt x="4316" y="24377"/>
                  <a:pt x="4476" y="24259"/>
                  <a:pt x="4647" y="24164"/>
                </a:cubicBezTo>
                <a:cubicBezTo>
                  <a:pt x="4700" y="24111"/>
                  <a:pt x="4754" y="24058"/>
                  <a:pt x="4807" y="24011"/>
                </a:cubicBezTo>
                <a:cubicBezTo>
                  <a:pt x="4836" y="23957"/>
                  <a:pt x="4872" y="23922"/>
                  <a:pt x="4913" y="23886"/>
                </a:cubicBezTo>
                <a:cubicBezTo>
                  <a:pt x="4919" y="23857"/>
                  <a:pt x="4937" y="23827"/>
                  <a:pt x="4961" y="23810"/>
                </a:cubicBezTo>
                <a:cubicBezTo>
                  <a:pt x="4990" y="23727"/>
                  <a:pt x="5032" y="23650"/>
                  <a:pt x="5085" y="23579"/>
                </a:cubicBezTo>
                <a:cubicBezTo>
                  <a:pt x="5079" y="23532"/>
                  <a:pt x="5097" y="23490"/>
                  <a:pt x="5108" y="23443"/>
                </a:cubicBezTo>
                <a:cubicBezTo>
                  <a:pt x="5215" y="23118"/>
                  <a:pt x="5250" y="22787"/>
                  <a:pt x="5173" y="22444"/>
                </a:cubicBezTo>
                <a:cubicBezTo>
                  <a:pt x="5126" y="22225"/>
                  <a:pt x="5079" y="22000"/>
                  <a:pt x="5032" y="21776"/>
                </a:cubicBezTo>
                <a:cubicBezTo>
                  <a:pt x="4931" y="21439"/>
                  <a:pt x="4825" y="21108"/>
                  <a:pt x="4695" y="20777"/>
                </a:cubicBezTo>
                <a:cubicBezTo>
                  <a:pt x="4630" y="20599"/>
                  <a:pt x="4553" y="20428"/>
                  <a:pt x="4470" y="20256"/>
                </a:cubicBezTo>
                <a:cubicBezTo>
                  <a:pt x="4434" y="20185"/>
                  <a:pt x="4405" y="20103"/>
                  <a:pt x="4535" y="20085"/>
                </a:cubicBezTo>
                <a:cubicBezTo>
                  <a:pt x="4553" y="20061"/>
                  <a:pt x="4576" y="20043"/>
                  <a:pt x="4612" y="20037"/>
                </a:cubicBezTo>
                <a:cubicBezTo>
                  <a:pt x="4665" y="20002"/>
                  <a:pt x="4718" y="19961"/>
                  <a:pt x="4766" y="19925"/>
                </a:cubicBezTo>
                <a:cubicBezTo>
                  <a:pt x="4831" y="19854"/>
                  <a:pt x="4890" y="19789"/>
                  <a:pt x="4949" y="19724"/>
                </a:cubicBezTo>
                <a:cubicBezTo>
                  <a:pt x="5079" y="19511"/>
                  <a:pt x="5250" y="19328"/>
                  <a:pt x="5339" y="19092"/>
                </a:cubicBezTo>
                <a:cubicBezTo>
                  <a:pt x="5345" y="19068"/>
                  <a:pt x="5357" y="19044"/>
                  <a:pt x="5363" y="19021"/>
                </a:cubicBezTo>
                <a:cubicBezTo>
                  <a:pt x="5369" y="18950"/>
                  <a:pt x="5363" y="18873"/>
                  <a:pt x="5434" y="18825"/>
                </a:cubicBezTo>
                <a:cubicBezTo>
                  <a:pt x="5440" y="18802"/>
                  <a:pt x="5440" y="18772"/>
                  <a:pt x="5445" y="18749"/>
                </a:cubicBezTo>
                <a:cubicBezTo>
                  <a:pt x="5481" y="18536"/>
                  <a:pt x="5516" y="18329"/>
                  <a:pt x="5552" y="18116"/>
                </a:cubicBezTo>
                <a:cubicBezTo>
                  <a:pt x="5552" y="18080"/>
                  <a:pt x="5552" y="18039"/>
                  <a:pt x="5546" y="18004"/>
                </a:cubicBezTo>
                <a:cubicBezTo>
                  <a:pt x="5510" y="17956"/>
                  <a:pt x="5516" y="17891"/>
                  <a:pt x="5510" y="17838"/>
                </a:cubicBezTo>
                <a:cubicBezTo>
                  <a:pt x="5487" y="17602"/>
                  <a:pt x="5410" y="17389"/>
                  <a:pt x="5274" y="17194"/>
                </a:cubicBezTo>
                <a:cubicBezTo>
                  <a:pt x="5244" y="17164"/>
                  <a:pt x="5221" y="17140"/>
                  <a:pt x="5191" y="17111"/>
                </a:cubicBezTo>
                <a:cubicBezTo>
                  <a:pt x="5036" y="16963"/>
                  <a:pt x="4869" y="16872"/>
                  <a:pt x="4679" y="16872"/>
                </a:cubicBezTo>
                <a:cubicBezTo>
                  <a:pt x="4588" y="16872"/>
                  <a:pt x="4491" y="16893"/>
                  <a:pt x="4387" y="16939"/>
                </a:cubicBezTo>
                <a:cubicBezTo>
                  <a:pt x="4216" y="17016"/>
                  <a:pt x="4080" y="17129"/>
                  <a:pt x="3950" y="17259"/>
                </a:cubicBezTo>
                <a:cubicBezTo>
                  <a:pt x="3778" y="17489"/>
                  <a:pt x="3731" y="17761"/>
                  <a:pt x="3707" y="18039"/>
                </a:cubicBezTo>
                <a:cubicBezTo>
                  <a:pt x="3755" y="18282"/>
                  <a:pt x="3743" y="18524"/>
                  <a:pt x="3808" y="18760"/>
                </a:cubicBezTo>
                <a:cubicBezTo>
                  <a:pt x="3902" y="19097"/>
                  <a:pt x="3997" y="19429"/>
                  <a:pt x="4086" y="19760"/>
                </a:cubicBezTo>
                <a:cubicBezTo>
                  <a:pt x="4216" y="20037"/>
                  <a:pt x="4216" y="20037"/>
                  <a:pt x="3920" y="20061"/>
                </a:cubicBezTo>
                <a:cubicBezTo>
                  <a:pt x="3896" y="20064"/>
                  <a:pt x="3873" y="20066"/>
                  <a:pt x="3850" y="20066"/>
                </a:cubicBezTo>
                <a:cubicBezTo>
                  <a:pt x="3827" y="20066"/>
                  <a:pt x="3805" y="20064"/>
                  <a:pt x="3784" y="20061"/>
                </a:cubicBezTo>
                <a:cubicBezTo>
                  <a:pt x="3370" y="20037"/>
                  <a:pt x="3015" y="19884"/>
                  <a:pt x="2720" y="19594"/>
                </a:cubicBezTo>
                <a:cubicBezTo>
                  <a:pt x="2590" y="19541"/>
                  <a:pt x="2548" y="19417"/>
                  <a:pt x="2501" y="19310"/>
                </a:cubicBezTo>
                <a:cubicBezTo>
                  <a:pt x="2395" y="19074"/>
                  <a:pt x="2247" y="18855"/>
                  <a:pt x="2217" y="18589"/>
                </a:cubicBezTo>
                <a:cubicBezTo>
                  <a:pt x="2105" y="18412"/>
                  <a:pt x="2087" y="18205"/>
                  <a:pt x="2064" y="18010"/>
                </a:cubicBezTo>
                <a:cubicBezTo>
                  <a:pt x="1999" y="17424"/>
                  <a:pt x="2016" y="16839"/>
                  <a:pt x="2164" y="16259"/>
                </a:cubicBezTo>
                <a:cubicBezTo>
                  <a:pt x="2247" y="15940"/>
                  <a:pt x="2330" y="15615"/>
                  <a:pt x="2389" y="15290"/>
                </a:cubicBezTo>
                <a:cubicBezTo>
                  <a:pt x="2401" y="15219"/>
                  <a:pt x="2430" y="15148"/>
                  <a:pt x="2448" y="15083"/>
                </a:cubicBezTo>
                <a:cubicBezTo>
                  <a:pt x="2508" y="14899"/>
                  <a:pt x="2532" y="14823"/>
                  <a:pt x="2593" y="14823"/>
                </a:cubicBezTo>
                <a:cubicBezTo>
                  <a:pt x="2639" y="14823"/>
                  <a:pt x="2706" y="14867"/>
                  <a:pt x="2826" y="14941"/>
                </a:cubicBezTo>
                <a:cubicBezTo>
                  <a:pt x="3069" y="15089"/>
                  <a:pt x="3341" y="15166"/>
                  <a:pt x="3619" y="15213"/>
                </a:cubicBezTo>
                <a:cubicBezTo>
                  <a:pt x="3786" y="15241"/>
                  <a:pt x="3953" y="15254"/>
                  <a:pt x="4119" y="15254"/>
                </a:cubicBezTo>
                <a:cubicBezTo>
                  <a:pt x="4415" y="15254"/>
                  <a:pt x="4708" y="15212"/>
                  <a:pt x="4996" y="15136"/>
                </a:cubicBezTo>
                <a:cubicBezTo>
                  <a:pt x="5120" y="15101"/>
                  <a:pt x="5250" y="15089"/>
                  <a:pt x="5357" y="15018"/>
                </a:cubicBezTo>
                <a:cubicBezTo>
                  <a:pt x="5398" y="14977"/>
                  <a:pt x="5451" y="14971"/>
                  <a:pt x="5505" y="14959"/>
                </a:cubicBezTo>
                <a:cubicBezTo>
                  <a:pt x="5564" y="14935"/>
                  <a:pt x="5617" y="14917"/>
                  <a:pt x="5670" y="14894"/>
                </a:cubicBezTo>
                <a:cubicBezTo>
                  <a:pt x="5723" y="14835"/>
                  <a:pt x="5794" y="14805"/>
                  <a:pt x="5865" y="14775"/>
                </a:cubicBezTo>
                <a:cubicBezTo>
                  <a:pt x="5895" y="14740"/>
                  <a:pt x="5942" y="14716"/>
                  <a:pt x="5983" y="14699"/>
                </a:cubicBezTo>
                <a:cubicBezTo>
                  <a:pt x="6013" y="14657"/>
                  <a:pt x="6054" y="14634"/>
                  <a:pt x="6102" y="14616"/>
                </a:cubicBezTo>
                <a:cubicBezTo>
                  <a:pt x="6155" y="14569"/>
                  <a:pt x="6214" y="14515"/>
                  <a:pt x="6267" y="14468"/>
                </a:cubicBezTo>
                <a:cubicBezTo>
                  <a:pt x="6368" y="14332"/>
                  <a:pt x="6474" y="14202"/>
                  <a:pt x="6575" y="14072"/>
                </a:cubicBezTo>
                <a:cubicBezTo>
                  <a:pt x="6587" y="14042"/>
                  <a:pt x="6598" y="14019"/>
                  <a:pt x="6616" y="13995"/>
                </a:cubicBezTo>
                <a:cubicBezTo>
                  <a:pt x="6610" y="13960"/>
                  <a:pt x="6628" y="13936"/>
                  <a:pt x="6652" y="13918"/>
                </a:cubicBezTo>
                <a:cubicBezTo>
                  <a:pt x="6687" y="13759"/>
                  <a:pt x="6723" y="13605"/>
                  <a:pt x="6752" y="13445"/>
                </a:cubicBezTo>
                <a:cubicBezTo>
                  <a:pt x="6746" y="13416"/>
                  <a:pt x="6752" y="13392"/>
                  <a:pt x="6776" y="13368"/>
                </a:cubicBezTo>
                <a:cubicBezTo>
                  <a:pt x="6788" y="13156"/>
                  <a:pt x="6799" y="12949"/>
                  <a:pt x="6805" y="12742"/>
                </a:cubicBezTo>
                <a:cubicBezTo>
                  <a:pt x="6788" y="12700"/>
                  <a:pt x="6782" y="12659"/>
                  <a:pt x="6788" y="12617"/>
                </a:cubicBezTo>
                <a:cubicBezTo>
                  <a:pt x="6758" y="12464"/>
                  <a:pt x="6723" y="12304"/>
                  <a:pt x="6693" y="12150"/>
                </a:cubicBezTo>
                <a:cubicBezTo>
                  <a:pt x="6646" y="12091"/>
                  <a:pt x="6634" y="12020"/>
                  <a:pt x="6616" y="11955"/>
                </a:cubicBezTo>
                <a:cubicBezTo>
                  <a:pt x="6563" y="11914"/>
                  <a:pt x="6545" y="11855"/>
                  <a:pt x="6521" y="11802"/>
                </a:cubicBezTo>
                <a:cubicBezTo>
                  <a:pt x="6462" y="11760"/>
                  <a:pt x="6451" y="11695"/>
                  <a:pt x="6421" y="11636"/>
                </a:cubicBezTo>
                <a:cubicBezTo>
                  <a:pt x="6344" y="11530"/>
                  <a:pt x="6238" y="11447"/>
                  <a:pt x="6143" y="11358"/>
                </a:cubicBezTo>
                <a:cubicBezTo>
                  <a:pt x="6090" y="11323"/>
                  <a:pt x="6037" y="11287"/>
                  <a:pt x="5983" y="11252"/>
                </a:cubicBezTo>
                <a:cubicBezTo>
                  <a:pt x="5930" y="11228"/>
                  <a:pt x="5877" y="11204"/>
                  <a:pt x="5824" y="11181"/>
                </a:cubicBezTo>
                <a:cubicBezTo>
                  <a:pt x="5695" y="11144"/>
                  <a:pt x="5566" y="11116"/>
                  <a:pt x="5438" y="11116"/>
                </a:cubicBezTo>
                <a:cubicBezTo>
                  <a:pt x="5360" y="11116"/>
                  <a:pt x="5281" y="11127"/>
                  <a:pt x="5203" y="11151"/>
                </a:cubicBezTo>
                <a:cubicBezTo>
                  <a:pt x="5020" y="11222"/>
                  <a:pt x="4848" y="11299"/>
                  <a:pt x="4695" y="11411"/>
                </a:cubicBezTo>
                <a:cubicBezTo>
                  <a:pt x="4665" y="11435"/>
                  <a:pt x="4641" y="11465"/>
                  <a:pt x="4618" y="11494"/>
                </a:cubicBezTo>
                <a:cubicBezTo>
                  <a:pt x="4576" y="11553"/>
                  <a:pt x="4547" y="11624"/>
                  <a:pt x="4488" y="11677"/>
                </a:cubicBezTo>
                <a:cubicBezTo>
                  <a:pt x="4470" y="11731"/>
                  <a:pt x="4452" y="11784"/>
                  <a:pt x="4423" y="11837"/>
                </a:cubicBezTo>
                <a:cubicBezTo>
                  <a:pt x="4298" y="12091"/>
                  <a:pt x="4287" y="12357"/>
                  <a:pt x="4375" y="12617"/>
                </a:cubicBezTo>
                <a:cubicBezTo>
                  <a:pt x="4446" y="12819"/>
                  <a:pt x="4559" y="12978"/>
                  <a:pt x="4783" y="13037"/>
                </a:cubicBezTo>
                <a:cubicBezTo>
                  <a:pt x="4865" y="13059"/>
                  <a:pt x="4933" y="13070"/>
                  <a:pt x="4990" y="13070"/>
                </a:cubicBezTo>
                <a:cubicBezTo>
                  <a:pt x="5168" y="13070"/>
                  <a:pt x="5233" y="12959"/>
                  <a:pt x="5233" y="12694"/>
                </a:cubicBezTo>
                <a:cubicBezTo>
                  <a:pt x="5239" y="12623"/>
                  <a:pt x="5239" y="12547"/>
                  <a:pt x="5150" y="12517"/>
                </a:cubicBezTo>
                <a:cubicBezTo>
                  <a:pt x="5137" y="12513"/>
                  <a:pt x="5125" y="12511"/>
                  <a:pt x="5114" y="12511"/>
                </a:cubicBezTo>
                <a:cubicBezTo>
                  <a:pt x="5059" y="12511"/>
                  <a:pt x="5025" y="12556"/>
                  <a:pt x="4990" y="12606"/>
                </a:cubicBezTo>
                <a:cubicBezTo>
                  <a:pt x="4949" y="12671"/>
                  <a:pt x="4896" y="12730"/>
                  <a:pt x="4825" y="12765"/>
                </a:cubicBezTo>
                <a:cubicBezTo>
                  <a:pt x="4777" y="12793"/>
                  <a:pt x="4737" y="12807"/>
                  <a:pt x="4704" y="12807"/>
                </a:cubicBezTo>
                <a:cubicBezTo>
                  <a:pt x="4637" y="12807"/>
                  <a:pt x="4598" y="12752"/>
                  <a:pt x="4582" y="12641"/>
                </a:cubicBezTo>
                <a:cubicBezTo>
                  <a:pt x="4553" y="12470"/>
                  <a:pt x="4612" y="12316"/>
                  <a:pt x="4700" y="12180"/>
                </a:cubicBezTo>
                <a:cubicBezTo>
                  <a:pt x="4893" y="11896"/>
                  <a:pt x="5165" y="11757"/>
                  <a:pt x="5473" y="11757"/>
                </a:cubicBezTo>
                <a:cubicBezTo>
                  <a:pt x="5543" y="11757"/>
                  <a:pt x="5615" y="11764"/>
                  <a:pt x="5688" y="11778"/>
                </a:cubicBezTo>
                <a:cubicBezTo>
                  <a:pt x="5989" y="11831"/>
                  <a:pt x="6255" y="11985"/>
                  <a:pt x="6380" y="12298"/>
                </a:cubicBezTo>
                <a:cubicBezTo>
                  <a:pt x="6451" y="12470"/>
                  <a:pt x="6468" y="12653"/>
                  <a:pt x="6504" y="12830"/>
                </a:cubicBezTo>
                <a:cubicBezTo>
                  <a:pt x="6610" y="13380"/>
                  <a:pt x="6504" y="13883"/>
                  <a:pt x="6161" y="14332"/>
                </a:cubicBezTo>
                <a:cubicBezTo>
                  <a:pt x="6096" y="14421"/>
                  <a:pt x="6013" y="14492"/>
                  <a:pt x="5924" y="14563"/>
                </a:cubicBezTo>
                <a:cubicBezTo>
                  <a:pt x="5700" y="14722"/>
                  <a:pt x="5440" y="14823"/>
                  <a:pt x="5179" y="14906"/>
                </a:cubicBezTo>
                <a:cubicBezTo>
                  <a:pt x="4819" y="15028"/>
                  <a:pt x="4460" y="15099"/>
                  <a:pt x="4100" y="15099"/>
                </a:cubicBezTo>
                <a:cubicBezTo>
                  <a:pt x="3734" y="15099"/>
                  <a:pt x="3368" y="15026"/>
                  <a:pt x="3004" y="14858"/>
                </a:cubicBezTo>
                <a:cubicBezTo>
                  <a:pt x="2950" y="14858"/>
                  <a:pt x="2903" y="14835"/>
                  <a:pt x="2879" y="14781"/>
                </a:cubicBezTo>
                <a:cubicBezTo>
                  <a:pt x="2850" y="14775"/>
                  <a:pt x="2826" y="14764"/>
                  <a:pt x="2814" y="14734"/>
                </a:cubicBezTo>
                <a:cubicBezTo>
                  <a:pt x="2619" y="14604"/>
                  <a:pt x="2619" y="14604"/>
                  <a:pt x="2726" y="14427"/>
                </a:cubicBezTo>
                <a:cubicBezTo>
                  <a:pt x="2738" y="14350"/>
                  <a:pt x="2785" y="14285"/>
                  <a:pt x="2832" y="14226"/>
                </a:cubicBezTo>
                <a:cubicBezTo>
                  <a:pt x="2838" y="14167"/>
                  <a:pt x="2862" y="14119"/>
                  <a:pt x="2915" y="14090"/>
                </a:cubicBezTo>
                <a:cubicBezTo>
                  <a:pt x="2933" y="14054"/>
                  <a:pt x="2945" y="14019"/>
                  <a:pt x="2962" y="13983"/>
                </a:cubicBezTo>
                <a:cubicBezTo>
                  <a:pt x="3252" y="13498"/>
                  <a:pt x="3483" y="12978"/>
                  <a:pt x="3684" y="12452"/>
                </a:cubicBezTo>
                <a:cubicBezTo>
                  <a:pt x="3755" y="12257"/>
                  <a:pt x="3808" y="12056"/>
                  <a:pt x="3914" y="11873"/>
                </a:cubicBezTo>
                <a:cubicBezTo>
                  <a:pt x="3914" y="11843"/>
                  <a:pt x="3920" y="11813"/>
                  <a:pt x="3944" y="11796"/>
                </a:cubicBezTo>
                <a:cubicBezTo>
                  <a:pt x="4015" y="11601"/>
                  <a:pt x="4080" y="11405"/>
                  <a:pt x="4151" y="11204"/>
                </a:cubicBezTo>
                <a:cubicBezTo>
                  <a:pt x="4151" y="11175"/>
                  <a:pt x="4151" y="11145"/>
                  <a:pt x="4174" y="11128"/>
                </a:cubicBezTo>
                <a:cubicBezTo>
                  <a:pt x="4298" y="10542"/>
                  <a:pt x="4375" y="9963"/>
                  <a:pt x="4233" y="9372"/>
                </a:cubicBezTo>
                <a:cubicBezTo>
                  <a:pt x="4216" y="9312"/>
                  <a:pt x="4198" y="9259"/>
                  <a:pt x="4180" y="9206"/>
                </a:cubicBezTo>
                <a:cubicBezTo>
                  <a:pt x="4139" y="9135"/>
                  <a:pt x="4092" y="9076"/>
                  <a:pt x="4056" y="9005"/>
                </a:cubicBezTo>
                <a:cubicBezTo>
                  <a:pt x="3944" y="8769"/>
                  <a:pt x="3784" y="8579"/>
                  <a:pt x="3589" y="8414"/>
                </a:cubicBezTo>
                <a:cubicBezTo>
                  <a:pt x="3447" y="8296"/>
                  <a:pt x="3447" y="8296"/>
                  <a:pt x="3542" y="8136"/>
                </a:cubicBezTo>
                <a:cubicBezTo>
                  <a:pt x="3559" y="8112"/>
                  <a:pt x="3571" y="8095"/>
                  <a:pt x="3583" y="8071"/>
                </a:cubicBezTo>
                <a:cubicBezTo>
                  <a:pt x="3961" y="7474"/>
                  <a:pt x="4180" y="6829"/>
                  <a:pt x="4263" y="6132"/>
                </a:cubicBezTo>
                <a:cubicBezTo>
                  <a:pt x="4293" y="5895"/>
                  <a:pt x="4263" y="5665"/>
                  <a:pt x="4263" y="5434"/>
                </a:cubicBezTo>
                <a:cubicBezTo>
                  <a:pt x="4233" y="5251"/>
                  <a:pt x="4210" y="5067"/>
                  <a:pt x="4180" y="4884"/>
                </a:cubicBezTo>
                <a:cubicBezTo>
                  <a:pt x="4080" y="4624"/>
                  <a:pt x="4080" y="4624"/>
                  <a:pt x="4334" y="4600"/>
                </a:cubicBezTo>
                <a:cubicBezTo>
                  <a:pt x="4381" y="4571"/>
                  <a:pt x="4440" y="4571"/>
                  <a:pt x="4494" y="4571"/>
                </a:cubicBezTo>
                <a:cubicBezTo>
                  <a:pt x="4512" y="4553"/>
                  <a:pt x="4533" y="4545"/>
                  <a:pt x="4555" y="4545"/>
                </a:cubicBezTo>
                <a:cubicBezTo>
                  <a:pt x="4562" y="4545"/>
                  <a:pt x="4569" y="4546"/>
                  <a:pt x="4576" y="4547"/>
                </a:cubicBezTo>
                <a:cubicBezTo>
                  <a:pt x="4612" y="4541"/>
                  <a:pt x="4653" y="4535"/>
                  <a:pt x="4689" y="4529"/>
                </a:cubicBezTo>
                <a:cubicBezTo>
                  <a:pt x="4716" y="4506"/>
                  <a:pt x="4747" y="4498"/>
                  <a:pt x="4779" y="4498"/>
                </a:cubicBezTo>
                <a:cubicBezTo>
                  <a:pt x="4788" y="4498"/>
                  <a:pt x="4798" y="4499"/>
                  <a:pt x="4807" y="4500"/>
                </a:cubicBezTo>
                <a:cubicBezTo>
                  <a:pt x="4890" y="4482"/>
                  <a:pt x="4967" y="4470"/>
                  <a:pt x="5043" y="4453"/>
                </a:cubicBezTo>
                <a:cubicBezTo>
                  <a:pt x="5156" y="4399"/>
                  <a:pt x="5280" y="4376"/>
                  <a:pt x="5398" y="4346"/>
                </a:cubicBezTo>
                <a:cubicBezTo>
                  <a:pt x="5422" y="4340"/>
                  <a:pt x="5451" y="4334"/>
                  <a:pt x="5475" y="4322"/>
                </a:cubicBezTo>
                <a:cubicBezTo>
                  <a:pt x="5489" y="4304"/>
                  <a:pt x="5509" y="4297"/>
                  <a:pt x="5531" y="4297"/>
                </a:cubicBezTo>
                <a:cubicBezTo>
                  <a:pt x="5538" y="4297"/>
                  <a:pt x="5545" y="4297"/>
                  <a:pt x="5552" y="4299"/>
                </a:cubicBezTo>
                <a:cubicBezTo>
                  <a:pt x="5670" y="4252"/>
                  <a:pt x="5782" y="4192"/>
                  <a:pt x="5907" y="4175"/>
                </a:cubicBezTo>
                <a:cubicBezTo>
                  <a:pt x="5942" y="4145"/>
                  <a:pt x="5983" y="4139"/>
                  <a:pt x="6025" y="4139"/>
                </a:cubicBezTo>
                <a:cubicBezTo>
                  <a:pt x="6114" y="4074"/>
                  <a:pt x="6226" y="4074"/>
                  <a:pt x="6326" y="4039"/>
                </a:cubicBezTo>
                <a:cubicBezTo>
                  <a:pt x="6451" y="3991"/>
                  <a:pt x="6575" y="3956"/>
                  <a:pt x="6687" y="3885"/>
                </a:cubicBezTo>
                <a:cubicBezTo>
                  <a:pt x="6764" y="3826"/>
                  <a:pt x="6841" y="3784"/>
                  <a:pt x="6929" y="3749"/>
                </a:cubicBezTo>
                <a:cubicBezTo>
                  <a:pt x="6935" y="3743"/>
                  <a:pt x="6947" y="3737"/>
                  <a:pt x="6959" y="3737"/>
                </a:cubicBezTo>
                <a:cubicBezTo>
                  <a:pt x="7093" y="3638"/>
                  <a:pt x="7156" y="3590"/>
                  <a:pt x="7215" y="3590"/>
                </a:cubicBezTo>
                <a:cubicBezTo>
                  <a:pt x="7269" y="3590"/>
                  <a:pt x="7319" y="3629"/>
                  <a:pt x="7414" y="3702"/>
                </a:cubicBezTo>
                <a:cubicBezTo>
                  <a:pt x="7491" y="3714"/>
                  <a:pt x="7538" y="3767"/>
                  <a:pt x="7615" y="3790"/>
                </a:cubicBezTo>
                <a:cubicBezTo>
                  <a:pt x="7924" y="3870"/>
                  <a:pt x="8235" y="3901"/>
                  <a:pt x="8546" y="3901"/>
                </a:cubicBezTo>
                <a:cubicBezTo>
                  <a:pt x="8766" y="3901"/>
                  <a:pt x="8986" y="3886"/>
                  <a:pt x="9206" y="3861"/>
                </a:cubicBezTo>
                <a:lnTo>
                  <a:pt x="9247" y="3861"/>
                </a:lnTo>
                <a:cubicBezTo>
                  <a:pt x="9324" y="3832"/>
                  <a:pt x="9401" y="3832"/>
                  <a:pt x="9484" y="3826"/>
                </a:cubicBezTo>
                <a:cubicBezTo>
                  <a:pt x="9608" y="3802"/>
                  <a:pt x="9732" y="3761"/>
                  <a:pt x="9862" y="3749"/>
                </a:cubicBezTo>
                <a:cubicBezTo>
                  <a:pt x="10045" y="3731"/>
                  <a:pt x="10205" y="3648"/>
                  <a:pt x="10376" y="3601"/>
                </a:cubicBezTo>
                <a:cubicBezTo>
                  <a:pt x="10506" y="3566"/>
                  <a:pt x="10636" y="3501"/>
                  <a:pt x="10767" y="3465"/>
                </a:cubicBezTo>
                <a:cubicBezTo>
                  <a:pt x="10802" y="3371"/>
                  <a:pt x="10891" y="3365"/>
                  <a:pt x="10968" y="3329"/>
                </a:cubicBezTo>
                <a:cubicBezTo>
                  <a:pt x="10985" y="3323"/>
                  <a:pt x="11009" y="3311"/>
                  <a:pt x="11027" y="3306"/>
                </a:cubicBezTo>
                <a:cubicBezTo>
                  <a:pt x="11115" y="3235"/>
                  <a:pt x="11216" y="3181"/>
                  <a:pt x="11328" y="3152"/>
                </a:cubicBezTo>
                <a:cubicBezTo>
                  <a:pt x="11346" y="3128"/>
                  <a:pt x="11376" y="3116"/>
                  <a:pt x="11405" y="3116"/>
                </a:cubicBezTo>
                <a:cubicBezTo>
                  <a:pt x="11464" y="3057"/>
                  <a:pt x="11529" y="3022"/>
                  <a:pt x="11600" y="2998"/>
                </a:cubicBezTo>
                <a:cubicBezTo>
                  <a:pt x="11624" y="2969"/>
                  <a:pt x="11653" y="2951"/>
                  <a:pt x="11689" y="2951"/>
                </a:cubicBezTo>
                <a:cubicBezTo>
                  <a:pt x="11730" y="2909"/>
                  <a:pt x="11778" y="2880"/>
                  <a:pt x="11831" y="2862"/>
                </a:cubicBezTo>
                <a:cubicBezTo>
                  <a:pt x="11854" y="2850"/>
                  <a:pt x="11884" y="2838"/>
                  <a:pt x="11908" y="2821"/>
                </a:cubicBezTo>
                <a:cubicBezTo>
                  <a:pt x="11967" y="2768"/>
                  <a:pt x="12032" y="2714"/>
                  <a:pt x="12115" y="2685"/>
                </a:cubicBezTo>
                <a:lnTo>
                  <a:pt x="12126" y="2673"/>
                </a:lnTo>
                <a:cubicBezTo>
                  <a:pt x="12215" y="2596"/>
                  <a:pt x="12316" y="2531"/>
                  <a:pt x="12428" y="2496"/>
                </a:cubicBezTo>
                <a:cubicBezTo>
                  <a:pt x="12428" y="2484"/>
                  <a:pt x="12434" y="2478"/>
                  <a:pt x="12446" y="2478"/>
                </a:cubicBezTo>
                <a:cubicBezTo>
                  <a:pt x="12475" y="2448"/>
                  <a:pt x="12505" y="2413"/>
                  <a:pt x="12540" y="2389"/>
                </a:cubicBezTo>
                <a:cubicBezTo>
                  <a:pt x="12919" y="2159"/>
                  <a:pt x="13303" y="1940"/>
                  <a:pt x="13729" y="1810"/>
                </a:cubicBezTo>
                <a:cubicBezTo>
                  <a:pt x="13977" y="1733"/>
                  <a:pt x="14231" y="1686"/>
                  <a:pt x="14468" y="1579"/>
                </a:cubicBezTo>
                <a:cubicBezTo>
                  <a:pt x="14486" y="1575"/>
                  <a:pt x="14503" y="1573"/>
                  <a:pt x="14519" y="1573"/>
                </a:cubicBezTo>
                <a:cubicBezTo>
                  <a:pt x="14595" y="1573"/>
                  <a:pt x="14643" y="1618"/>
                  <a:pt x="14692" y="1691"/>
                </a:cubicBezTo>
                <a:cubicBezTo>
                  <a:pt x="14935" y="2046"/>
                  <a:pt x="15029" y="2448"/>
                  <a:pt x="15088" y="2862"/>
                </a:cubicBezTo>
                <a:cubicBezTo>
                  <a:pt x="15106" y="2980"/>
                  <a:pt x="15083" y="3093"/>
                  <a:pt x="15035" y="3205"/>
                </a:cubicBezTo>
                <a:cubicBezTo>
                  <a:pt x="14923" y="3459"/>
                  <a:pt x="14763" y="3678"/>
                  <a:pt x="14586" y="3885"/>
                </a:cubicBezTo>
                <a:cubicBezTo>
                  <a:pt x="14367" y="4151"/>
                  <a:pt x="14089" y="4322"/>
                  <a:pt x="13735" y="4346"/>
                </a:cubicBezTo>
                <a:cubicBezTo>
                  <a:pt x="13599" y="4358"/>
                  <a:pt x="13463" y="4382"/>
                  <a:pt x="13327" y="4382"/>
                </a:cubicBezTo>
                <a:cubicBezTo>
                  <a:pt x="13126" y="4382"/>
                  <a:pt x="12919" y="4376"/>
                  <a:pt x="12789" y="4175"/>
                </a:cubicBezTo>
                <a:cubicBezTo>
                  <a:pt x="12706" y="4121"/>
                  <a:pt x="12682" y="4033"/>
                  <a:pt x="12664" y="3938"/>
                </a:cubicBezTo>
                <a:cubicBezTo>
                  <a:pt x="12605" y="3855"/>
                  <a:pt x="12570" y="3767"/>
                  <a:pt x="12623" y="3666"/>
                </a:cubicBezTo>
                <a:cubicBezTo>
                  <a:pt x="12629" y="3412"/>
                  <a:pt x="12700" y="3306"/>
                  <a:pt x="12895" y="3258"/>
                </a:cubicBezTo>
                <a:cubicBezTo>
                  <a:pt x="12907" y="3251"/>
                  <a:pt x="12918" y="3248"/>
                  <a:pt x="12930" y="3248"/>
                </a:cubicBezTo>
                <a:cubicBezTo>
                  <a:pt x="12947" y="3248"/>
                  <a:pt x="12963" y="3256"/>
                  <a:pt x="12978" y="3270"/>
                </a:cubicBezTo>
                <a:cubicBezTo>
                  <a:pt x="13055" y="3282"/>
                  <a:pt x="13102" y="3329"/>
                  <a:pt x="13131" y="3400"/>
                </a:cubicBezTo>
                <a:cubicBezTo>
                  <a:pt x="13179" y="3495"/>
                  <a:pt x="13078" y="3560"/>
                  <a:pt x="13061" y="3654"/>
                </a:cubicBezTo>
                <a:cubicBezTo>
                  <a:pt x="13089" y="3661"/>
                  <a:pt x="13116" y="3664"/>
                  <a:pt x="13142" y="3664"/>
                </a:cubicBezTo>
                <a:cubicBezTo>
                  <a:pt x="13282" y="3664"/>
                  <a:pt x="13398" y="3584"/>
                  <a:pt x="13528" y="3554"/>
                </a:cubicBezTo>
                <a:cubicBezTo>
                  <a:pt x="13539" y="3542"/>
                  <a:pt x="13551" y="3524"/>
                  <a:pt x="13563" y="3507"/>
                </a:cubicBezTo>
                <a:cubicBezTo>
                  <a:pt x="13604" y="3501"/>
                  <a:pt x="13634" y="3477"/>
                  <a:pt x="13652" y="3436"/>
                </a:cubicBezTo>
                <a:cubicBezTo>
                  <a:pt x="13681" y="3406"/>
                  <a:pt x="13711" y="3377"/>
                  <a:pt x="13740" y="3347"/>
                </a:cubicBezTo>
                <a:cubicBezTo>
                  <a:pt x="13782" y="3099"/>
                  <a:pt x="13705" y="2969"/>
                  <a:pt x="13474" y="2874"/>
                </a:cubicBezTo>
                <a:cubicBezTo>
                  <a:pt x="13386" y="2841"/>
                  <a:pt x="13297" y="2802"/>
                  <a:pt x="13195" y="2802"/>
                </a:cubicBezTo>
                <a:cubicBezTo>
                  <a:pt x="13187" y="2802"/>
                  <a:pt x="13180" y="2803"/>
                  <a:pt x="13173" y="2803"/>
                </a:cubicBezTo>
                <a:cubicBezTo>
                  <a:pt x="13148" y="2828"/>
                  <a:pt x="13121" y="2838"/>
                  <a:pt x="13092" y="2838"/>
                </a:cubicBezTo>
                <a:cubicBezTo>
                  <a:pt x="13080" y="2838"/>
                  <a:pt x="13067" y="2836"/>
                  <a:pt x="13055" y="2833"/>
                </a:cubicBezTo>
                <a:cubicBezTo>
                  <a:pt x="12954" y="2862"/>
                  <a:pt x="12854" y="2898"/>
                  <a:pt x="12753" y="2927"/>
                </a:cubicBezTo>
                <a:cubicBezTo>
                  <a:pt x="12724" y="2969"/>
                  <a:pt x="12676" y="2998"/>
                  <a:pt x="12629" y="3016"/>
                </a:cubicBezTo>
                <a:cubicBezTo>
                  <a:pt x="12617" y="3028"/>
                  <a:pt x="12605" y="3034"/>
                  <a:pt x="12599" y="3045"/>
                </a:cubicBezTo>
                <a:cubicBezTo>
                  <a:pt x="12540" y="3093"/>
                  <a:pt x="12487" y="3146"/>
                  <a:pt x="12434" y="3199"/>
                </a:cubicBezTo>
                <a:cubicBezTo>
                  <a:pt x="12422" y="3246"/>
                  <a:pt x="12398" y="3282"/>
                  <a:pt x="12363" y="3317"/>
                </a:cubicBezTo>
                <a:cubicBezTo>
                  <a:pt x="12322" y="3447"/>
                  <a:pt x="12274" y="3578"/>
                  <a:pt x="12233" y="3708"/>
                </a:cubicBezTo>
                <a:cubicBezTo>
                  <a:pt x="12227" y="3773"/>
                  <a:pt x="12239" y="3844"/>
                  <a:pt x="12197" y="3903"/>
                </a:cubicBezTo>
                <a:cubicBezTo>
                  <a:pt x="12191" y="3926"/>
                  <a:pt x="12191" y="3956"/>
                  <a:pt x="12191" y="3980"/>
                </a:cubicBezTo>
                <a:cubicBezTo>
                  <a:pt x="12227" y="4098"/>
                  <a:pt x="12251" y="4222"/>
                  <a:pt x="12310" y="4334"/>
                </a:cubicBezTo>
                <a:cubicBezTo>
                  <a:pt x="12351" y="4364"/>
                  <a:pt x="12381" y="4399"/>
                  <a:pt x="12392" y="4447"/>
                </a:cubicBezTo>
                <a:cubicBezTo>
                  <a:pt x="12416" y="4476"/>
                  <a:pt x="12440" y="4512"/>
                  <a:pt x="12463" y="4541"/>
                </a:cubicBezTo>
                <a:cubicBezTo>
                  <a:pt x="12505" y="4547"/>
                  <a:pt x="12528" y="4571"/>
                  <a:pt x="12546" y="4606"/>
                </a:cubicBezTo>
                <a:cubicBezTo>
                  <a:pt x="12706" y="4730"/>
                  <a:pt x="12865" y="4843"/>
                  <a:pt x="13061" y="4914"/>
                </a:cubicBezTo>
                <a:cubicBezTo>
                  <a:pt x="13137" y="4931"/>
                  <a:pt x="13214" y="4949"/>
                  <a:pt x="13291" y="4967"/>
                </a:cubicBezTo>
                <a:cubicBezTo>
                  <a:pt x="13445" y="4961"/>
                  <a:pt x="13604" y="4961"/>
                  <a:pt x="13758" y="4955"/>
                </a:cubicBezTo>
                <a:cubicBezTo>
                  <a:pt x="13778" y="4941"/>
                  <a:pt x="13801" y="4930"/>
                  <a:pt x="13825" y="4930"/>
                </a:cubicBezTo>
                <a:cubicBezTo>
                  <a:pt x="13831" y="4930"/>
                  <a:pt x="13836" y="4930"/>
                  <a:pt x="13841" y="4931"/>
                </a:cubicBezTo>
                <a:cubicBezTo>
                  <a:pt x="13965" y="4872"/>
                  <a:pt x="14095" y="4872"/>
                  <a:pt x="14231" y="4872"/>
                </a:cubicBezTo>
                <a:cubicBezTo>
                  <a:pt x="14592" y="4707"/>
                  <a:pt x="14893" y="4476"/>
                  <a:pt x="15071" y="4104"/>
                </a:cubicBezTo>
                <a:cubicBezTo>
                  <a:pt x="15201" y="3832"/>
                  <a:pt x="15242" y="3530"/>
                  <a:pt x="15254" y="3229"/>
                </a:cubicBezTo>
                <a:cubicBezTo>
                  <a:pt x="15272" y="2815"/>
                  <a:pt x="15195" y="2413"/>
                  <a:pt x="15041" y="2028"/>
                </a:cubicBezTo>
                <a:cubicBezTo>
                  <a:pt x="15000" y="1922"/>
                  <a:pt x="14947" y="1827"/>
                  <a:pt x="14893" y="1733"/>
                </a:cubicBezTo>
                <a:cubicBezTo>
                  <a:pt x="14858" y="1680"/>
                  <a:pt x="14805" y="1632"/>
                  <a:pt x="14811" y="1556"/>
                </a:cubicBezTo>
                <a:cubicBezTo>
                  <a:pt x="14917" y="1532"/>
                  <a:pt x="15029" y="1544"/>
                  <a:pt x="15136" y="1508"/>
                </a:cubicBezTo>
                <a:cubicBezTo>
                  <a:pt x="15252" y="1508"/>
                  <a:pt x="15368" y="1508"/>
                  <a:pt x="15484" y="1508"/>
                </a:cubicBezTo>
                <a:cubicBezTo>
                  <a:pt x="15717" y="1508"/>
                  <a:pt x="15948" y="1510"/>
                  <a:pt x="16176" y="1526"/>
                </a:cubicBezTo>
                <a:cubicBezTo>
                  <a:pt x="16490" y="1544"/>
                  <a:pt x="16797" y="1597"/>
                  <a:pt x="17087" y="1733"/>
                </a:cubicBezTo>
                <a:cubicBezTo>
                  <a:pt x="17270" y="1810"/>
                  <a:pt x="17400" y="1946"/>
                  <a:pt x="17513" y="2099"/>
                </a:cubicBezTo>
                <a:cubicBezTo>
                  <a:pt x="17578" y="2182"/>
                  <a:pt x="17637" y="2271"/>
                  <a:pt x="17696" y="2354"/>
                </a:cubicBezTo>
                <a:cubicBezTo>
                  <a:pt x="17861" y="2567"/>
                  <a:pt x="17968" y="2809"/>
                  <a:pt x="17997" y="3075"/>
                </a:cubicBezTo>
                <a:cubicBezTo>
                  <a:pt x="18003" y="3105"/>
                  <a:pt x="18009" y="3128"/>
                  <a:pt x="18015" y="3152"/>
                </a:cubicBezTo>
                <a:cubicBezTo>
                  <a:pt x="18045" y="3205"/>
                  <a:pt x="18045" y="3258"/>
                  <a:pt x="18033" y="3311"/>
                </a:cubicBezTo>
                <a:cubicBezTo>
                  <a:pt x="18033" y="3341"/>
                  <a:pt x="18033" y="3365"/>
                  <a:pt x="18033" y="3388"/>
                </a:cubicBezTo>
                <a:cubicBezTo>
                  <a:pt x="18045" y="3483"/>
                  <a:pt x="18056" y="3578"/>
                  <a:pt x="18015" y="3666"/>
                </a:cubicBezTo>
                <a:cubicBezTo>
                  <a:pt x="18009" y="3767"/>
                  <a:pt x="17974" y="3861"/>
                  <a:pt x="17932" y="3950"/>
                </a:cubicBezTo>
                <a:cubicBezTo>
                  <a:pt x="17912" y="4001"/>
                  <a:pt x="17878" y="4035"/>
                  <a:pt x="17822" y="4035"/>
                </a:cubicBezTo>
                <a:cubicBezTo>
                  <a:pt x="17814" y="4035"/>
                  <a:pt x="17806" y="4034"/>
                  <a:pt x="17796" y="4033"/>
                </a:cubicBezTo>
                <a:cubicBezTo>
                  <a:pt x="17699" y="4022"/>
                  <a:pt x="17603" y="4017"/>
                  <a:pt x="17506" y="4017"/>
                </a:cubicBezTo>
                <a:cubicBezTo>
                  <a:pt x="17233" y="4017"/>
                  <a:pt x="16962" y="4056"/>
                  <a:pt x="16691" y="4104"/>
                </a:cubicBezTo>
                <a:cubicBezTo>
                  <a:pt x="16212" y="4181"/>
                  <a:pt x="15757" y="4340"/>
                  <a:pt x="15343" y="4606"/>
                </a:cubicBezTo>
                <a:cubicBezTo>
                  <a:pt x="15236" y="4707"/>
                  <a:pt x="15148" y="4843"/>
                  <a:pt x="15023" y="4931"/>
                </a:cubicBezTo>
                <a:cubicBezTo>
                  <a:pt x="14935" y="5091"/>
                  <a:pt x="14840" y="5245"/>
                  <a:pt x="14817" y="5434"/>
                </a:cubicBezTo>
                <a:cubicBezTo>
                  <a:pt x="14805" y="5582"/>
                  <a:pt x="14840" y="5718"/>
                  <a:pt x="14870" y="5860"/>
                </a:cubicBezTo>
                <a:cubicBezTo>
                  <a:pt x="14899" y="5883"/>
                  <a:pt x="14905" y="5907"/>
                  <a:pt x="14911" y="5937"/>
                </a:cubicBezTo>
                <a:cubicBezTo>
                  <a:pt x="15071" y="6203"/>
                  <a:pt x="15313" y="6333"/>
                  <a:pt x="15603" y="6392"/>
                </a:cubicBezTo>
                <a:cubicBezTo>
                  <a:pt x="15612" y="6390"/>
                  <a:pt x="15620" y="6390"/>
                  <a:pt x="15627" y="6390"/>
                </a:cubicBezTo>
                <a:cubicBezTo>
                  <a:pt x="15650" y="6390"/>
                  <a:pt x="15668" y="6396"/>
                  <a:pt x="15686" y="6410"/>
                </a:cubicBezTo>
                <a:cubicBezTo>
                  <a:pt x="15693" y="6410"/>
                  <a:pt x="15701" y="6410"/>
                  <a:pt x="15708" y="6410"/>
                </a:cubicBezTo>
                <a:cubicBezTo>
                  <a:pt x="16201" y="6410"/>
                  <a:pt x="16613" y="6221"/>
                  <a:pt x="16945" y="5866"/>
                </a:cubicBezTo>
                <a:cubicBezTo>
                  <a:pt x="17034" y="5771"/>
                  <a:pt x="17134" y="5688"/>
                  <a:pt x="17211" y="5588"/>
                </a:cubicBezTo>
                <a:cubicBezTo>
                  <a:pt x="17223" y="5564"/>
                  <a:pt x="17229" y="5540"/>
                  <a:pt x="17246" y="5517"/>
                </a:cubicBezTo>
                <a:cubicBezTo>
                  <a:pt x="17583" y="5138"/>
                  <a:pt x="17861" y="4730"/>
                  <a:pt x="18021" y="4246"/>
                </a:cubicBezTo>
                <a:cubicBezTo>
                  <a:pt x="18042" y="4181"/>
                  <a:pt x="18082" y="4148"/>
                  <a:pt x="18136" y="4148"/>
                </a:cubicBezTo>
                <a:cubicBezTo>
                  <a:pt x="18157" y="4148"/>
                  <a:pt x="18180" y="4153"/>
                  <a:pt x="18204" y="4163"/>
                </a:cubicBezTo>
                <a:cubicBezTo>
                  <a:pt x="18231" y="4162"/>
                  <a:pt x="18258" y="4162"/>
                  <a:pt x="18284" y="4162"/>
                </a:cubicBezTo>
                <a:cubicBezTo>
                  <a:pt x="18465" y="4162"/>
                  <a:pt x="18644" y="4178"/>
                  <a:pt x="18819" y="4204"/>
                </a:cubicBezTo>
                <a:cubicBezTo>
                  <a:pt x="19002" y="4222"/>
                  <a:pt x="19180" y="4228"/>
                  <a:pt x="19363" y="4246"/>
                </a:cubicBezTo>
                <a:cubicBezTo>
                  <a:pt x="19405" y="4246"/>
                  <a:pt x="19452" y="4257"/>
                  <a:pt x="19493" y="4263"/>
                </a:cubicBezTo>
                <a:cubicBezTo>
                  <a:pt x="19765" y="4257"/>
                  <a:pt x="20031" y="4263"/>
                  <a:pt x="20297" y="4246"/>
                </a:cubicBezTo>
                <a:cubicBezTo>
                  <a:pt x="20776" y="4216"/>
                  <a:pt x="21243" y="4127"/>
                  <a:pt x="21698" y="3980"/>
                </a:cubicBezTo>
                <a:cubicBezTo>
                  <a:pt x="21716" y="3956"/>
                  <a:pt x="21740" y="3938"/>
                  <a:pt x="21775" y="3938"/>
                </a:cubicBezTo>
                <a:cubicBezTo>
                  <a:pt x="21793" y="3915"/>
                  <a:pt x="21823" y="3903"/>
                  <a:pt x="21852" y="3897"/>
                </a:cubicBezTo>
                <a:cubicBezTo>
                  <a:pt x="21882" y="3844"/>
                  <a:pt x="21941" y="3826"/>
                  <a:pt x="21988" y="3790"/>
                </a:cubicBezTo>
                <a:cubicBezTo>
                  <a:pt x="22136" y="3660"/>
                  <a:pt x="22272" y="3518"/>
                  <a:pt x="22325" y="3311"/>
                </a:cubicBezTo>
                <a:cubicBezTo>
                  <a:pt x="22307" y="3211"/>
                  <a:pt x="22361" y="3116"/>
                  <a:pt x="22337" y="3010"/>
                </a:cubicBezTo>
                <a:cubicBezTo>
                  <a:pt x="22278" y="2762"/>
                  <a:pt x="22171" y="2555"/>
                  <a:pt x="21988" y="2377"/>
                </a:cubicBezTo>
                <a:cubicBezTo>
                  <a:pt x="21809" y="2250"/>
                  <a:pt x="21624" y="2123"/>
                  <a:pt x="21389" y="2123"/>
                </a:cubicBezTo>
                <a:cubicBezTo>
                  <a:pt x="21384" y="2123"/>
                  <a:pt x="21379" y="2123"/>
                  <a:pt x="21373" y="2123"/>
                </a:cubicBezTo>
                <a:cubicBezTo>
                  <a:pt x="21149" y="2129"/>
                  <a:pt x="20918" y="2105"/>
                  <a:pt x="20711" y="2235"/>
                </a:cubicBezTo>
                <a:cubicBezTo>
                  <a:pt x="20676" y="2259"/>
                  <a:pt x="20622" y="2253"/>
                  <a:pt x="20575" y="2259"/>
                </a:cubicBezTo>
                <a:cubicBezTo>
                  <a:pt x="20510" y="2306"/>
                  <a:pt x="20439" y="2354"/>
                  <a:pt x="20356" y="2365"/>
                </a:cubicBezTo>
                <a:cubicBezTo>
                  <a:pt x="20067" y="2537"/>
                  <a:pt x="19836" y="2768"/>
                  <a:pt x="19688" y="3075"/>
                </a:cubicBezTo>
                <a:cubicBezTo>
                  <a:pt x="19671" y="3205"/>
                  <a:pt x="19629" y="3341"/>
                  <a:pt x="19700" y="3465"/>
                </a:cubicBezTo>
                <a:cubicBezTo>
                  <a:pt x="19712" y="3489"/>
                  <a:pt x="19730" y="3507"/>
                  <a:pt x="19742" y="3530"/>
                </a:cubicBezTo>
                <a:cubicBezTo>
                  <a:pt x="19871" y="3780"/>
                  <a:pt x="19958" y="3838"/>
                  <a:pt x="20112" y="3838"/>
                </a:cubicBezTo>
                <a:cubicBezTo>
                  <a:pt x="20183" y="3838"/>
                  <a:pt x="20269" y="3825"/>
                  <a:pt x="20380" y="3814"/>
                </a:cubicBezTo>
                <a:cubicBezTo>
                  <a:pt x="20457" y="3808"/>
                  <a:pt x="20504" y="3708"/>
                  <a:pt x="20593" y="3702"/>
                </a:cubicBezTo>
                <a:cubicBezTo>
                  <a:pt x="20605" y="3690"/>
                  <a:pt x="20617" y="3678"/>
                  <a:pt x="20628" y="3666"/>
                </a:cubicBezTo>
                <a:cubicBezTo>
                  <a:pt x="20634" y="3542"/>
                  <a:pt x="20522" y="3465"/>
                  <a:pt x="20504" y="3353"/>
                </a:cubicBezTo>
                <a:cubicBezTo>
                  <a:pt x="20463" y="3294"/>
                  <a:pt x="20427" y="3223"/>
                  <a:pt x="20404" y="3152"/>
                </a:cubicBezTo>
                <a:cubicBezTo>
                  <a:pt x="20380" y="3145"/>
                  <a:pt x="20358" y="3141"/>
                  <a:pt x="20337" y="3141"/>
                </a:cubicBezTo>
                <a:cubicBezTo>
                  <a:pt x="20291" y="3141"/>
                  <a:pt x="20251" y="3160"/>
                  <a:pt x="20214" y="3205"/>
                </a:cubicBezTo>
                <a:cubicBezTo>
                  <a:pt x="20144" y="3288"/>
                  <a:pt x="20043" y="3323"/>
                  <a:pt x="19937" y="3329"/>
                </a:cubicBezTo>
                <a:cubicBezTo>
                  <a:pt x="19883" y="3329"/>
                  <a:pt x="19830" y="3300"/>
                  <a:pt x="19866" y="3235"/>
                </a:cubicBezTo>
                <a:cubicBezTo>
                  <a:pt x="19925" y="3134"/>
                  <a:pt x="19948" y="3010"/>
                  <a:pt x="20055" y="2945"/>
                </a:cubicBezTo>
                <a:cubicBezTo>
                  <a:pt x="20386" y="2531"/>
                  <a:pt x="20743" y="2377"/>
                  <a:pt x="21140" y="2377"/>
                </a:cubicBezTo>
                <a:cubicBezTo>
                  <a:pt x="21282" y="2377"/>
                  <a:pt x="21428" y="2396"/>
                  <a:pt x="21580" y="2431"/>
                </a:cubicBezTo>
                <a:cubicBezTo>
                  <a:pt x="21811" y="2484"/>
                  <a:pt x="21982" y="2637"/>
                  <a:pt x="22053" y="2880"/>
                </a:cubicBezTo>
                <a:cubicBezTo>
                  <a:pt x="22083" y="2915"/>
                  <a:pt x="22089" y="2957"/>
                  <a:pt x="22083" y="2998"/>
                </a:cubicBezTo>
                <a:cubicBezTo>
                  <a:pt x="22089" y="3075"/>
                  <a:pt x="22089" y="3158"/>
                  <a:pt x="22077" y="3235"/>
                </a:cubicBezTo>
                <a:cubicBezTo>
                  <a:pt x="22077" y="3294"/>
                  <a:pt x="22071" y="3359"/>
                  <a:pt x="22018" y="3400"/>
                </a:cubicBezTo>
                <a:cubicBezTo>
                  <a:pt x="21929" y="3601"/>
                  <a:pt x="21775" y="3731"/>
                  <a:pt x="21580" y="3826"/>
                </a:cubicBezTo>
                <a:cubicBezTo>
                  <a:pt x="21533" y="3891"/>
                  <a:pt x="21468" y="3926"/>
                  <a:pt x="21379" y="3926"/>
                </a:cubicBezTo>
                <a:cubicBezTo>
                  <a:pt x="21255" y="3980"/>
                  <a:pt x="21125" y="4009"/>
                  <a:pt x="20989" y="4027"/>
                </a:cubicBezTo>
                <a:cubicBezTo>
                  <a:pt x="20924" y="4065"/>
                  <a:pt x="20854" y="4093"/>
                  <a:pt x="20775" y="4093"/>
                </a:cubicBezTo>
                <a:cubicBezTo>
                  <a:pt x="20768" y="4093"/>
                  <a:pt x="20760" y="4092"/>
                  <a:pt x="20753" y="4092"/>
                </a:cubicBezTo>
                <a:cubicBezTo>
                  <a:pt x="20729" y="4098"/>
                  <a:pt x="20699" y="4098"/>
                  <a:pt x="20676" y="4104"/>
                </a:cubicBezTo>
                <a:cubicBezTo>
                  <a:pt x="20658" y="4117"/>
                  <a:pt x="20637" y="4124"/>
                  <a:pt x="20615" y="4124"/>
                </a:cubicBezTo>
                <a:cubicBezTo>
                  <a:pt x="20608" y="4124"/>
                  <a:pt x="20600" y="4123"/>
                  <a:pt x="20593" y="4121"/>
                </a:cubicBezTo>
                <a:cubicBezTo>
                  <a:pt x="20464" y="4138"/>
                  <a:pt x="20335" y="4144"/>
                  <a:pt x="20206" y="4144"/>
                </a:cubicBezTo>
                <a:cubicBezTo>
                  <a:pt x="20021" y="4144"/>
                  <a:pt x="19837" y="4133"/>
                  <a:pt x="19653" y="4133"/>
                </a:cubicBezTo>
                <a:cubicBezTo>
                  <a:pt x="19635" y="4137"/>
                  <a:pt x="19617" y="4138"/>
                  <a:pt x="19598" y="4138"/>
                </a:cubicBezTo>
                <a:cubicBezTo>
                  <a:pt x="19551" y="4138"/>
                  <a:pt x="19505" y="4128"/>
                  <a:pt x="19458" y="4116"/>
                </a:cubicBezTo>
                <a:cubicBezTo>
                  <a:pt x="19416" y="4121"/>
                  <a:pt x="19381" y="4121"/>
                  <a:pt x="19339" y="4121"/>
                </a:cubicBezTo>
                <a:cubicBezTo>
                  <a:pt x="19325" y="4120"/>
                  <a:pt x="19310" y="4120"/>
                  <a:pt x="19295" y="4120"/>
                </a:cubicBezTo>
                <a:cubicBezTo>
                  <a:pt x="19264" y="4120"/>
                  <a:pt x="19234" y="4121"/>
                  <a:pt x="19203" y="4121"/>
                </a:cubicBezTo>
                <a:cubicBezTo>
                  <a:pt x="19156" y="4121"/>
                  <a:pt x="19109" y="4119"/>
                  <a:pt x="19062" y="4104"/>
                </a:cubicBezTo>
                <a:cubicBezTo>
                  <a:pt x="19008" y="4098"/>
                  <a:pt x="18961" y="4098"/>
                  <a:pt x="18908" y="4092"/>
                </a:cubicBezTo>
                <a:cubicBezTo>
                  <a:pt x="18873" y="4089"/>
                  <a:pt x="18839" y="4089"/>
                  <a:pt x="18804" y="4089"/>
                </a:cubicBezTo>
                <a:cubicBezTo>
                  <a:pt x="18772" y="4089"/>
                  <a:pt x="18739" y="4089"/>
                  <a:pt x="18707" y="4089"/>
                </a:cubicBezTo>
                <a:cubicBezTo>
                  <a:pt x="18615" y="4089"/>
                  <a:pt x="18524" y="4085"/>
                  <a:pt x="18435" y="4051"/>
                </a:cubicBezTo>
                <a:lnTo>
                  <a:pt x="18281" y="4051"/>
                </a:lnTo>
                <a:cubicBezTo>
                  <a:pt x="18257" y="4051"/>
                  <a:pt x="18237" y="4052"/>
                  <a:pt x="18220" y="4052"/>
                </a:cubicBezTo>
                <a:cubicBezTo>
                  <a:pt x="18127" y="4052"/>
                  <a:pt x="18128" y="4033"/>
                  <a:pt x="18163" y="3938"/>
                </a:cubicBezTo>
                <a:cubicBezTo>
                  <a:pt x="18163" y="3897"/>
                  <a:pt x="18175" y="3855"/>
                  <a:pt x="18198" y="3820"/>
                </a:cubicBezTo>
                <a:cubicBezTo>
                  <a:pt x="18198" y="3737"/>
                  <a:pt x="18234" y="3666"/>
                  <a:pt x="18252" y="3583"/>
                </a:cubicBezTo>
                <a:cubicBezTo>
                  <a:pt x="18258" y="3241"/>
                  <a:pt x="18281" y="2898"/>
                  <a:pt x="18151" y="2572"/>
                </a:cubicBezTo>
                <a:cubicBezTo>
                  <a:pt x="18110" y="2525"/>
                  <a:pt x="18086" y="2472"/>
                  <a:pt x="18080" y="2413"/>
                </a:cubicBezTo>
                <a:cubicBezTo>
                  <a:pt x="17956" y="2159"/>
                  <a:pt x="17761" y="1975"/>
                  <a:pt x="17524" y="1827"/>
                </a:cubicBezTo>
                <a:cubicBezTo>
                  <a:pt x="17465" y="1792"/>
                  <a:pt x="17424" y="1745"/>
                  <a:pt x="17377" y="1697"/>
                </a:cubicBezTo>
                <a:cubicBezTo>
                  <a:pt x="17341" y="1697"/>
                  <a:pt x="17317" y="1686"/>
                  <a:pt x="17300" y="1662"/>
                </a:cubicBezTo>
                <a:cubicBezTo>
                  <a:pt x="17264" y="1656"/>
                  <a:pt x="17241" y="1650"/>
                  <a:pt x="17217" y="1626"/>
                </a:cubicBezTo>
                <a:cubicBezTo>
                  <a:pt x="17128" y="1626"/>
                  <a:pt x="17057" y="1573"/>
                  <a:pt x="16975" y="1556"/>
                </a:cubicBezTo>
                <a:cubicBezTo>
                  <a:pt x="16572" y="1445"/>
                  <a:pt x="16165" y="1406"/>
                  <a:pt x="15754" y="1406"/>
                </a:cubicBezTo>
                <a:cubicBezTo>
                  <a:pt x="15549" y="1406"/>
                  <a:pt x="15343" y="1416"/>
                  <a:pt x="15136" y="1431"/>
                </a:cubicBezTo>
                <a:cubicBezTo>
                  <a:pt x="15112" y="1425"/>
                  <a:pt x="15083" y="1425"/>
                  <a:pt x="15059" y="1420"/>
                </a:cubicBezTo>
                <a:cubicBezTo>
                  <a:pt x="14994" y="1425"/>
                  <a:pt x="14929" y="1431"/>
                  <a:pt x="14864" y="1437"/>
                </a:cubicBezTo>
                <a:cubicBezTo>
                  <a:pt x="14837" y="1447"/>
                  <a:pt x="14812" y="1452"/>
                  <a:pt x="14791" y="1452"/>
                </a:cubicBezTo>
                <a:cubicBezTo>
                  <a:pt x="14709" y="1452"/>
                  <a:pt x="14663" y="1388"/>
                  <a:pt x="14621" y="1313"/>
                </a:cubicBezTo>
                <a:cubicBezTo>
                  <a:pt x="14574" y="1284"/>
                  <a:pt x="14556" y="1242"/>
                  <a:pt x="14545" y="1195"/>
                </a:cubicBezTo>
                <a:cubicBezTo>
                  <a:pt x="14379" y="1012"/>
                  <a:pt x="14213" y="840"/>
                  <a:pt x="14024" y="686"/>
                </a:cubicBezTo>
                <a:cubicBezTo>
                  <a:pt x="13947" y="633"/>
                  <a:pt x="13876" y="580"/>
                  <a:pt x="13800" y="521"/>
                </a:cubicBezTo>
                <a:cubicBezTo>
                  <a:pt x="13699" y="503"/>
                  <a:pt x="13616" y="450"/>
                  <a:pt x="13551" y="373"/>
                </a:cubicBezTo>
                <a:cubicBezTo>
                  <a:pt x="13321" y="296"/>
                  <a:pt x="13084" y="219"/>
                  <a:pt x="12854" y="142"/>
                </a:cubicBezTo>
                <a:cubicBezTo>
                  <a:pt x="12806" y="128"/>
                  <a:pt x="12758" y="95"/>
                  <a:pt x="12707" y="95"/>
                </a:cubicBezTo>
                <a:cubicBezTo>
                  <a:pt x="12695" y="95"/>
                  <a:pt x="12683" y="96"/>
                  <a:pt x="12670" y="101"/>
                </a:cubicBezTo>
                <a:cubicBezTo>
                  <a:pt x="12670" y="107"/>
                  <a:pt x="12670" y="107"/>
                  <a:pt x="12670" y="107"/>
                </a:cubicBezTo>
                <a:cubicBezTo>
                  <a:pt x="12664" y="101"/>
                  <a:pt x="12659" y="101"/>
                  <a:pt x="12653" y="101"/>
                </a:cubicBezTo>
                <a:cubicBezTo>
                  <a:pt x="12564" y="60"/>
                  <a:pt x="12469" y="48"/>
                  <a:pt x="12369" y="48"/>
                </a:cubicBezTo>
                <a:cubicBezTo>
                  <a:pt x="12256" y="42"/>
                  <a:pt x="12150" y="30"/>
                  <a:pt x="12038" y="24"/>
                </a:cubicBezTo>
                <a:cubicBezTo>
                  <a:pt x="11979" y="33"/>
                  <a:pt x="11924" y="41"/>
                  <a:pt x="11867" y="41"/>
                </a:cubicBezTo>
                <a:cubicBezTo>
                  <a:pt x="11843" y="41"/>
                  <a:pt x="11820" y="39"/>
                  <a:pt x="11795" y="36"/>
                </a:cubicBezTo>
                <a:cubicBezTo>
                  <a:pt x="11476" y="72"/>
                  <a:pt x="11157" y="107"/>
                  <a:pt x="10843" y="166"/>
                </a:cubicBezTo>
                <a:cubicBezTo>
                  <a:pt x="10778" y="184"/>
                  <a:pt x="10702" y="178"/>
                  <a:pt x="10648" y="237"/>
                </a:cubicBezTo>
                <a:cubicBezTo>
                  <a:pt x="10636" y="231"/>
                  <a:pt x="10631" y="231"/>
                  <a:pt x="10613" y="231"/>
                </a:cubicBezTo>
                <a:cubicBezTo>
                  <a:pt x="10536" y="249"/>
                  <a:pt x="10459" y="278"/>
                  <a:pt x="10376" y="308"/>
                </a:cubicBezTo>
                <a:cubicBezTo>
                  <a:pt x="10353" y="320"/>
                  <a:pt x="10329" y="326"/>
                  <a:pt x="10305" y="338"/>
                </a:cubicBezTo>
                <a:cubicBezTo>
                  <a:pt x="10264" y="355"/>
                  <a:pt x="10217" y="367"/>
                  <a:pt x="10187" y="391"/>
                </a:cubicBezTo>
                <a:cubicBezTo>
                  <a:pt x="10175" y="397"/>
                  <a:pt x="10169" y="403"/>
                  <a:pt x="10169" y="409"/>
                </a:cubicBezTo>
                <a:cubicBezTo>
                  <a:pt x="10160" y="404"/>
                  <a:pt x="10151" y="402"/>
                  <a:pt x="10142" y="402"/>
                </a:cubicBezTo>
                <a:cubicBezTo>
                  <a:pt x="10104" y="402"/>
                  <a:pt x="10067" y="436"/>
                  <a:pt x="10033" y="450"/>
                </a:cubicBezTo>
                <a:cubicBezTo>
                  <a:pt x="9945" y="474"/>
                  <a:pt x="9862" y="509"/>
                  <a:pt x="9785" y="556"/>
                </a:cubicBezTo>
                <a:cubicBezTo>
                  <a:pt x="9744" y="562"/>
                  <a:pt x="9708" y="574"/>
                  <a:pt x="9679" y="604"/>
                </a:cubicBezTo>
                <a:cubicBezTo>
                  <a:pt x="9667" y="604"/>
                  <a:pt x="9649" y="598"/>
                  <a:pt x="9637" y="598"/>
                </a:cubicBezTo>
                <a:cubicBezTo>
                  <a:pt x="9620" y="621"/>
                  <a:pt x="9590" y="639"/>
                  <a:pt x="9560" y="639"/>
                </a:cubicBezTo>
                <a:cubicBezTo>
                  <a:pt x="9513" y="669"/>
                  <a:pt x="9472" y="692"/>
                  <a:pt x="9424" y="722"/>
                </a:cubicBezTo>
                <a:cubicBezTo>
                  <a:pt x="9407" y="728"/>
                  <a:pt x="9395" y="734"/>
                  <a:pt x="9389" y="757"/>
                </a:cubicBezTo>
                <a:cubicBezTo>
                  <a:pt x="9383" y="755"/>
                  <a:pt x="9377" y="754"/>
                  <a:pt x="9371" y="754"/>
                </a:cubicBezTo>
                <a:cubicBezTo>
                  <a:pt x="9346" y="754"/>
                  <a:pt x="9318" y="771"/>
                  <a:pt x="9294" y="781"/>
                </a:cubicBezTo>
                <a:lnTo>
                  <a:pt x="9288" y="781"/>
                </a:lnTo>
                <a:cubicBezTo>
                  <a:pt x="9229" y="799"/>
                  <a:pt x="9170" y="805"/>
                  <a:pt x="9152" y="876"/>
                </a:cubicBezTo>
                <a:cubicBezTo>
                  <a:pt x="9143" y="873"/>
                  <a:pt x="9133" y="873"/>
                  <a:pt x="9124" y="873"/>
                </a:cubicBezTo>
                <a:cubicBezTo>
                  <a:pt x="9056" y="873"/>
                  <a:pt x="9002" y="924"/>
                  <a:pt x="8940" y="935"/>
                </a:cubicBezTo>
                <a:cubicBezTo>
                  <a:pt x="8839" y="976"/>
                  <a:pt x="8750" y="1041"/>
                  <a:pt x="8644" y="1059"/>
                </a:cubicBezTo>
                <a:cubicBezTo>
                  <a:pt x="8614" y="994"/>
                  <a:pt x="8609" y="935"/>
                  <a:pt x="8614" y="881"/>
                </a:cubicBezTo>
                <a:cubicBezTo>
                  <a:pt x="8573" y="793"/>
                  <a:pt x="8585" y="698"/>
                  <a:pt x="8573" y="604"/>
                </a:cubicBezTo>
                <a:cubicBezTo>
                  <a:pt x="8538" y="574"/>
                  <a:pt x="8526" y="527"/>
                  <a:pt x="8520" y="485"/>
                </a:cubicBezTo>
                <a:cubicBezTo>
                  <a:pt x="8473" y="273"/>
                  <a:pt x="8348" y="131"/>
                  <a:pt x="8153" y="48"/>
                </a:cubicBezTo>
                <a:cubicBezTo>
                  <a:pt x="8136" y="42"/>
                  <a:pt x="8124" y="24"/>
                  <a:pt x="8106" y="12"/>
                </a:cubicBezTo>
                <a:cubicBezTo>
                  <a:pt x="8065" y="4"/>
                  <a:pt x="8025"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 name="Google Shape;995;p71"/>
          <p:cNvCxnSpPr/>
          <p:nvPr/>
        </p:nvCxnSpPr>
        <p:spPr>
          <a:xfrm>
            <a:off x="712325"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96" name="Google Shape;996;p71"/>
          <p:cNvCxnSpPr/>
          <p:nvPr/>
        </p:nvCxnSpPr>
        <p:spPr>
          <a:xfrm>
            <a:off x="8430900" y="1339525"/>
            <a:ext cx="0" cy="2458800"/>
          </a:xfrm>
          <a:prstGeom prst="straightConnector1">
            <a:avLst/>
          </a:prstGeom>
          <a:noFill/>
          <a:ln cap="flat" cmpd="sng" w="9525">
            <a:solidFill>
              <a:schemeClr val="accent2"/>
            </a:solidFill>
            <a:prstDash val="solid"/>
            <a:round/>
            <a:headEnd len="med" w="med" type="none"/>
            <a:tailEnd len="med" w="med" type="none"/>
          </a:ln>
        </p:spPr>
      </p:cxnSp>
      <p:cxnSp>
        <p:nvCxnSpPr>
          <p:cNvPr id="997" name="Google Shape;997;p71"/>
          <p:cNvCxnSpPr/>
          <p:nvPr/>
        </p:nvCxnSpPr>
        <p:spPr>
          <a:xfrm rot="10800000">
            <a:off x="1445975" y="538800"/>
            <a:ext cx="6252600" cy="0"/>
          </a:xfrm>
          <a:prstGeom prst="straightConnector1">
            <a:avLst/>
          </a:prstGeom>
          <a:noFill/>
          <a:ln cap="flat" cmpd="sng" w="9525">
            <a:solidFill>
              <a:schemeClr val="accent2"/>
            </a:solidFill>
            <a:prstDash val="solid"/>
            <a:round/>
            <a:headEnd len="med" w="med" type="none"/>
            <a:tailEnd len="med" w="med" type="none"/>
          </a:ln>
        </p:spPr>
      </p:cxnSp>
      <p:cxnSp>
        <p:nvCxnSpPr>
          <p:cNvPr id="998" name="Google Shape;998;p71"/>
          <p:cNvCxnSpPr/>
          <p:nvPr/>
        </p:nvCxnSpPr>
        <p:spPr>
          <a:xfrm rot="10800000">
            <a:off x="1445975" y="4604100"/>
            <a:ext cx="6252600" cy="0"/>
          </a:xfrm>
          <a:prstGeom prst="straightConnector1">
            <a:avLst/>
          </a:prstGeom>
          <a:noFill/>
          <a:ln cap="flat" cmpd="sng" w="9525">
            <a:solidFill>
              <a:schemeClr val="accent2"/>
            </a:solidFill>
            <a:prstDash val="solid"/>
            <a:round/>
            <a:headEnd len="med" w="med" type="none"/>
            <a:tailEnd len="med" w="med" type="none"/>
          </a:ln>
        </p:spPr>
      </p:cxnSp>
      <p:sp>
        <p:nvSpPr>
          <p:cNvPr id="999" name="Google Shape;999;p71"/>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Connection to Strategic Plan</a:t>
            </a:r>
            <a:endParaRPr/>
          </a:p>
        </p:txBody>
      </p:sp>
      <p:grpSp>
        <p:nvGrpSpPr>
          <p:cNvPr id="1000" name="Google Shape;1000;p71"/>
          <p:cNvGrpSpPr/>
          <p:nvPr/>
        </p:nvGrpSpPr>
        <p:grpSpPr>
          <a:xfrm>
            <a:off x="952500" y="1238250"/>
            <a:ext cx="7239150" cy="3048000"/>
            <a:chOff x="952500" y="1238250"/>
            <a:chExt cx="7239150" cy="3048000"/>
          </a:xfrm>
        </p:grpSpPr>
        <p:sp>
          <p:nvSpPr>
            <p:cNvPr id="1001" name="Google Shape;1001;p71"/>
            <p:cNvSpPr/>
            <p:nvPr/>
          </p:nvSpPr>
          <p:spPr>
            <a:xfrm>
              <a:off x="952500" y="123825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02" name="Google Shape;1002;p71"/>
            <p:cNvSpPr txBox="1"/>
            <p:nvPr/>
          </p:nvSpPr>
          <p:spPr>
            <a:xfrm>
              <a:off x="1047750" y="128587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1, Objective 1.2</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Art integration lessons are omnipresent, connecting ELA, history, research, and visual arts.</a:t>
              </a:r>
              <a:endParaRPr b="0" sz="1000">
                <a:solidFill>
                  <a:srgbClr val="000000"/>
                </a:solidFill>
                <a:latin typeface="Didact Gothic"/>
                <a:ea typeface="Didact Gothic"/>
                <a:cs typeface="Didact Gothic"/>
                <a:sym typeface="Didact Gothic"/>
              </a:endParaRPr>
            </a:p>
          </p:txBody>
        </p:sp>
        <p:sp>
          <p:nvSpPr>
            <p:cNvPr id="1003" name="Google Shape;1003;p71"/>
            <p:cNvSpPr/>
            <p:nvPr/>
          </p:nvSpPr>
          <p:spPr>
            <a:xfrm>
              <a:off x="4667250" y="123825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04" name="Google Shape;1004;p71"/>
            <p:cNvSpPr txBox="1"/>
            <p:nvPr/>
          </p:nvSpPr>
          <p:spPr>
            <a:xfrm>
              <a:off x="4762500" y="128587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1, </a:t>
              </a:r>
              <a:r>
                <a:rPr b="1" lang="en" sz="1100">
                  <a:solidFill>
                    <a:schemeClr val="dk2"/>
                  </a:solidFill>
                  <a:latin typeface="Didact Gothic"/>
                  <a:ea typeface="Didact Gothic"/>
                  <a:cs typeface="Didact Gothic"/>
                  <a:sym typeface="Didact Gothic"/>
                </a:rPr>
                <a:t>Objective </a:t>
              </a:r>
              <a:r>
                <a:rPr b="1" lang="en" sz="1100">
                  <a:solidFill>
                    <a:srgbClr val="42170D"/>
                  </a:solidFill>
                  <a:latin typeface="Didact Gothic"/>
                  <a:ea typeface="Didact Gothic"/>
                  <a:cs typeface="Didact Gothic"/>
                  <a:sym typeface="Didact Gothic"/>
                </a:rPr>
                <a:t>1.2(d)</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Students completed reflections and discussions on learning through core subjects and the arts.</a:t>
              </a:r>
              <a:endParaRPr b="0" sz="1000">
                <a:solidFill>
                  <a:srgbClr val="000000"/>
                </a:solidFill>
                <a:latin typeface="Didact Gothic"/>
                <a:ea typeface="Didact Gothic"/>
                <a:cs typeface="Didact Gothic"/>
                <a:sym typeface="Didact Gothic"/>
              </a:endParaRPr>
            </a:p>
          </p:txBody>
        </p:sp>
        <p:sp>
          <p:nvSpPr>
            <p:cNvPr id="1005" name="Google Shape;1005;p71"/>
            <p:cNvSpPr/>
            <p:nvPr/>
          </p:nvSpPr>
          <p:spPr>
            <a:xfrm>
              <a:off x="952500" y="228600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06" name="Google Shape;1006;p71"/>
            <p:cNvSpPr txBox="1"/>
            <p:nvPr/>
          </p:nvSpPr>
          <p:spPr>
            <a:xfrm>
              <a:off x="1047750" y="233362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1, </a:t>
              </a:r>
              <a:r>
                <a:rPr b="1" lang="en" sz="1100">
                  <a:solidFill>
                    <a:schemeClr val="dk2"/>
                  </a:solidFill>
                  <a:latin typeface="Didact Gothic"/>
                  <a:ea typeface="Didact Gothic"/>
                  <a:cs typeface="Didact Gothic"/>
                  <a:sym typeface="Didact Gothic"/>
                </a:rPr>
                <a:t>Objective </a:t>
              </a:r>
              <a:r>
                <a:rPr b="1" lang="en" sz="1100">
                  <a:solidFill>
                    <a:srgbClr val="42170D"/>
                  </a:solidFill>
                  <a:latin typeface="Didact Gothic"/>
                  <a:ea typeface="Didact Gothic"/>
                  <a:cs typeface="Didact Gothic"/>
                  <a:sym typeface="Didact Gothic"/>
                </a:rPr>
                <a:t>1.2(b)</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A STEAM experience that increases student engagement and depth of knowledge.</a:t>
              </a:r>
              <a:endParaRPr b="0" sz="1000">
                <a:solidFill>
                  <a:srgbClr val="000000"/>
                </a:solidFill>
                <a:latin typeface="Didact Gothic"/>
                <a:ea typeface="Didact Gothic"/>
                <a:cs typeface="Didact Gothic"/>
                <a:sym typeface="Didact Gothic"/>
              </a:endParaRPr>
            </a:p>
          </p:txBody>
        </p:sp>
        <p:sp>
          <p:nvSpPr>
            <p:cNvPr id="1007" name="Google Shape;1007;p71"/>
            <p:cNvSpPr/>
            <p:nvPr/>
          </p:nvSpPr>
          <p:spPr>
            <a:xfrm>
              <a:off x="4667250" y="228600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08" name="Google Shape;1008;p71"/>
            <p:cNvSpPr txBox="1"/>
            <p:nvPr/>
          </p:nvSpPr>
          <p:spPr>
            <a:xfrm>
              <a:off x="4762500" y="233362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3, </a:t>
              </a:r>
              <a:r>
                <a:rPr b="1" lang="en" sz="1100">
                  <a:solidFill>
                    <a:schemeClr val="dk2"/>
                  </a:solidFill>
                  <a:latin typeface="Didact Gothic"/>
                  <a:ea typeface="Didact Gothic"/>
                  <a:cs typeface="Didact Gothic"/>
                  <a:sym typeface="Didact Gothic"/>
                </a:rPr>
                <a:t>Objective </a:t>
              </a:r>
              <a:r>
                <a:rPr b="1" lang="en" sz="1100">
                  <a:solidFill>
                    <a:srgbClr val="42170D"/>
                  </a:solidFill>
                  <a:latin typeface="Didact Gothic"/>
                  <a:ea typeface="Didact Gothic"/>
                  <a:cs typeface="Didact Gothic"/>
                  <a:sym typeface="Didact Gothic"/>
                </a:rPr>
                <a:t>3.1</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Encourages accessible arts experiences through hands-on creation and collaboration.</a:t>
              </a:r>
              <a:endParaRPr b="0" sz="1000">
                <a:solidFill>
                  <a:srgbClr val="000000"/>
                </a:solidFill>
                <a:latin typeface="Didact Gothic"/>
                <a:ea typeface="Didact Gothic"/>
                <a:cs typeface="Didact Gothic"/>
                <a:sym typeface="Didact Gothic"/>
              </a:endParaRPr>
            </a:p>
          </p:txBody>
        </p:sp>
        <p:sp>
          <p:nvSpPr>
            <p:cNvPr id="1009" name="Google Shape;1009;p71"/>
            <p:cNvSpPr/>
            <p:nvPr/>
          </p:nvSpPr>
          <p:spPr>
            <a:xfrm>
              <a:off x="952500" y="333375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10" name="Google Shape;1010;p71"/>
            <p:cNvSpPr txBox="1"/>
            <p:nvPr/>
          </p:nvSpPr>
          <p:spPr>
            <a:xfrm>
              <a:off x="1047750" y="338137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4, </a:t>
              </a:r>
              <a:r>
                <a:rPr b="1" lang="en" sz="1100">
                  <a:solidFill>
                    <a:schemeClr val="dk2"/>
                  </a:solidFill>
                  <a:latin typeface="Didact Gothic"/>
                  <a:ea typeface="Didact Gothic"/>
                  <a:cs typeface="Didact Gothic"/>
                  <a:sym typeface="Didact Gothic"/>
                </a:rPr>
                <a:t>Objective </a:t>
              </a:r>
              <a:r>
                <a:rPr b="1" lang="en" sz="1100">
                  <a:solidFill>
                    <a:srgbClr val="42170D"/>
                  </a:solidFill>
                  <a:latin typeface="Didact Gothic"/>
                  <a:ea typeface="Didact Gothic"/>
                  <a:cs typeface="Didact Gothic"/>
                  <a:sym typeface="Didact Gothic"/>
                </a:rPr>
                <a:t>4.1</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Connects students to local SC artists, strengthening links to culture and community.</a:t>
              </a:r>
              <a:endParaRPr b="0" sz="1000">
                <a:solidFill>
                  <a:srgbClr val="000000"/>
                </a:solidFill>
                <a:latin typeface="Didact Gothic"/>
                <a:ea typeface="Didact Gothic"/>
                <a:cs typeface="Didact Gothic"/>
                <a:sym typeface="Didact Gothic"/>
              </a:endParaRPr>
            </a:p>
          </p:txBody>
        </p:sp>
        <p:sp>
          <p:nvSpPr>
            <p:cNvPr id="1011" name="Google Shape;1011;p71"/>
            <p:cNvSpPr/>
            <p:nvPr/>
          </p:nvSpPr>
          <p:spPr>
            <a:xfrm>
              <a:off x="4667250" y="3333750"/>
              <a:ext cx="3524400" cy="952500"/>
            </a:xfrm>
            <a:prstGeom prst="roundRect">
              <a:avLst>
                <a:gd fmla="val 8000" name="adj"/>
              </a:avLst>
            </a:prstGeom>
            <a:solidFill>
              <a:srgbClr val="F9EFE3"/>
            </a:solidFill>
            <a:ln cap="flat" cmpd="sng" w="9525">
              <a:solidFill>
                <a:srgbClr val="C9B29F"/>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a:p>
          </p:txBody>
        </p:sp>
        <p:sp>
          <p:nvSpPr>
            <p:cNvPr id="1012" name="Google Shape;1012;p71"/>
            <p:cNvSpPr txBox="1"/>
            <p:nvPr/>
          </p:nvSpPr>
          <p:spPr>
            <a:xfrm>
              <a:off x="4762500" y="3381375"/>
              <a:ext cx="3333900" cy="8574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100">
                  <a:solidFill>
                    <a:srgbClr val="42170D"/>
                  </a:solidFill>
                  <a:latin typeface="Didact Gothic"/>
                  <a:ea typeface="Didact Gothic"/>
                  <a:cs typeface="Didact Gothic"/>
                  <a:sym typeface="Didact Gothic"/>
                </a:rPr>
                <a:t>Goal 4, </a:t>
              </a:r>
              <a:r>
                <a:rPr b="1" lang="en" sz="1100">
                  <a:solidFill>
                    <a:schemeClr val="dk2"/>
                  </a:solidFill>
                  <a:latin typeface="Didact Gothic"/>
                  <a:ea typeface="Didact Gothic"/>
                  <a:cs typeface="Didact Gothic"/>
                  <a:sym typeface="Didact Gothic"/>
                </a:rPr>
                <a:t>Objective </a:t>
              </a:r>
              <a:r>
                <a:rPr b="1" lang="en" sz="1100">
                  <a:solidFill>
                    <a:srgbClr val="42170D"/>
                  </a:solidFill>
                  <a:latin typeface="Didact Gothic"/>
                  <a:ea typeface="Didact Gothic"/>
                  <a:cs typeface="Didact Gothic"/>
                  <a:sym typeface="Didact Gothic"/>
                </a:rPr>
                <a:t>4.2</a:t>
              </a:r>
              <a:endParaRPr b="1" sz="1100">
                <a:solidFill>
                  <a:srgbClr val="42170D"/>
                </a:solidFill>
                <a:latin typeface="Didact Gothic"/>
                <a:ea typeface="Didact Gothic"/>
                <a:cs typeface="Didact Gothic"/>
                <a:sym typeface="Didact Gothic"/>
              </a:endParaRPr>
            </a:p>
            <a:p>
              <a:pPr indent="0" lvl="0" marL="0" rtl="0" algn="ctr">
                <a:spcBef>
                  <a:spcPts val="300"/>
                </a:spcBef>
                <a:spcAft>
                  <a:spcPts val="0"/>
                </a:spcAft>
                <a:buNone/>
              </a:pPr>
              <a:r>
                <a:rPr b="0" lang="en" sz="1000">
                  <a:solidFill>
                    <a:srgbClr val="000000"/>
                  </a:solidFill>
                  <a:latin typeface="Didact Gothic"/>
                  <a:ea typeface="Didact Gothic"/>
                  <a:cs typeface="Didact Gothic"/>
                  <a:sym typeface="Didact Gothic"/>
                </a:rPr>
                <a:t>Promotes appreciation of student work through displays and visual documentation.</a:t>
              </a:r>
              <a:endParaRPr b="0" sz="1000">
                <a:solidFill>
                  <a:srgbClr val="000000"/>
                </a:solidFill>
                <a:latin typeface="Didact Gothic"/>
                <a:ea typeface="Didact Gothic"/>
                <a:cs typeface="Didact Gothic"/>
                <a:sym typeface="Didact Gothic"/>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 name="Shape 1016"/>
        <p:cNvGrpSpPr/>
        <p:nvPr/>
      </p:nvGrpSpPr>
      <p:grpSpPr>
        <a:xfrm>
          <a:off x="0" y="0"/>
          <a:ext cx="0" cy="0"/>
          <a:chOff x="0" y="0"/>
          <a:chExt cx="0" cy="0"/>
        </a:xfrm>
      </p:grpSpPr>
      <p:sp>
        <p:nvSpPr>
          <p:cNvPr id="1017" name="Google Shape;1017;p72"/>
          <p:cNvSpPr txBox="1"/>
          <p:nvPr>
            <p:ph type="title"/>
          </p:nvPr>
        </p:nvSpPr>
        <p:spPr>
          <a:xfrm>
            <a:off x="552450" y="535278"/>
            <a:ext cx="8039100" cy="571500"/>
          </a:xfrm>
          <a:prstGeom prst="rect">
            <a:avLst/>
          </a:prstGeom>
          <a:solidFill>
            <a:srgbClr val="000000">
              <a:alpha val="0"/>
            </a:srgbClr>
          </a:solidFill>
          <a:ln>
            <a:noFill/>
          </a:ln>
        </p:spPr>
        <p:txBody>
          <a:bodyPr anchorCtr="0" anchor="ctr" bIns="0" lIns="0" spcFirstLastPara="1" rIns="0" wrap="square" tIns="0">
            <a:noAutofit/>
          </a:bodyPr>
          <a:lstStyle/>
          <a:p>
            <a:pPr indent="0" lvl="0" marL="0" rtl="0" algn="ctr">
              <a:spcBef>
                <a:spcPts val="0"/>
              </a:spcBef>
              <a:spcAft>
                <a:spcPts val="0"/>
              </a:spcAft>
              <a:buNone/>
            </a:pPr>
            <a:r>
              <a:rPr b="0" lang="en" sz="3200">
                <a:solidFill>
                  <a:srgbClr val="42170D"/>
                </a:solidFill>
                <a:latin typeface="Calistoga"/>
                <a:ea typeface="Calistoga"/>
                <a:cs typeface="Calistoga"/>
                <a:sym typeface="Calistoga"/>
              </a:rPr>
              <a:t>Connection to Philosophical Framework</a:t>
            </a:r>
            <a:endParaRPr b="0" sz="3200">
              <a:solidFill>
                <a:srgbClr val="42170D"/>
              </a:solidFill>
              <a:latin typeface="Calistoga"/>
              <a:ea typeface="Calistoga"/>
              <a:cs typeface="Calistoga"/>
              <a:sym typeface="Calistoga"/>
            </a:endParaRPr>
          </a:p>
        </p:txBody>
      </p:sp>
      <p:grpSp>
        <p:nvGrpSpPr>
          <p:cNvPr id="1018" name="Google Shape;1018;p72"/>
          <p:cNvGrpSpPr/>
          <p:nvPr/>
        </p:nvGrpSpPr>
        <p:grpSpPr>
          <a:xfrm>
            <a:off x="916280" y="1497548"/>
            <a:ext cx="7297784" cy="2902919"/>
            <a:chOff x="714375" y="1238250"/>
            <a:chExt cx="7715175" cy="3476550"/>
          </a:xfrm>
        </p:grpSpPr>
        <p:sp>
          <p:nvSpPr>
            <p:cNvPr id="1019" name="Google Shape;1019;p72"/>
            <p:cNvSpPr/>
            <p:nvPr/>
          </p:nvSpPr>
          <p:spPr>
            <a:xfrm>
              <a:off x="714375" y="1238250"/>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20" name="Google Shape;1020;p72"/>
            <p:cNvSpPr txBox="1"/>
            <p:nvPr/>
          </p:nvSpPr>
          <p:spPr>
            <a:xfrm>
              <a:off x="809625" y="1285875"/>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000">
                  <a:latin typeface="Didact Gothic"/>
                  <a:ea typeface="Didact Gothic"/>
                  <a:cs typeface="Didact Gothic"/>
                  <a:sym typeface="Didact Gothic"/>
                </a:rPr>
                <a:t>Defining School and Community Culture Through the Arts</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Students explored the artwork and stories of South Carolina artists, helping build appreciation for the cultural identity and artistic heritage of the Pee Dee region and the state.</a:t>
              </a:r>
              <a:endParaRPr sz="1000">
                <a:solidFill>
                  <a:srgbClr val="000000"/>
                </a:solidFill>
                <a:latin typeface="Didact Gothic"/>
                <a:ea typeface="Didact Gothic"/>
                <a:cs typeface="Didact Gothic"/>
                <a:sym typeface="Didact Gothic"/>
              </a:endParaRPr>
            </a:p>
          </p:txBody>
        </p:sp>
        <p:sp>
          <p:nvSpPr>
            <p:cNvPr id="1021" name="Google Shape;1021;p72"/>
            <p:cNvSpPr/>
            <p:nvPr/>
          </p:nvSpPr>
          <p:spPr>
            <a:xfrm>
              <a:off x="4667250" y="1238250"/>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22" name="Google Shape;1022;p72"/>
            <p:cNvSpPr txBox="1"/>
            <p:nvPr/>
          </p:nvSpPr>
          <p:spPr>
            <a:xfrm>
              <a:off x="4762500" y="1285875"/>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000">
                  <a:latin typeface="Didact Gothic"/>
                  <a:ea typeface="Didact Gothic"/>
                  <a:cs typeface="Didact Gothic"/>
                  <a:sym typeface="Didact Gothic"/>
                </a:rPr>
                <a:t>Defining School and Community Culture Through the Arts</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Students explored the artwork and stories of South Carolina artists, helping build appreciation for the cultural identity and artistic heritage of the Pee Dee region and the state.</a:t>
              </a:r>
              <a:endParaRPr sz="1000">
                <a:solidFill>
                  <a:srgbClr val="000000"/>
                </a:solidFill>
                <a:latin typeface="Didact Gothic"/>
                <a:ea typeface="Didact Gothic"/>
                <a:cs typeface="Didact Gothic"/>
                <a:sym typeface="Didact Gothic"/>
              </a:endParaRPr>
            </a:p>
          </p:txBody>
        </p:sp>
        <p:sp>
          <p:nvSpPr>
            <p:cNvPr id="1023" name="Google Shape;1023;p72"/>
            <p:cNvSpPr/>
            <p:nvPr/>
          </p:nvSpPr>
          <p:spPr>
            <a:xfrm>
              <a:off x="714375" y="2428875"/>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24" name="Google Shape;1024;p72"/>
            <p:cNvSpPr txBox="1"/>
            <p:nvPr/>
          </p:nvSpPr>
          <p:spPr>
            <a:xfrm>
              <a:off x="809625" y="2476500"/>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000">
                  <a:latin typeface="Didact Gothic"/>
                  <a:ea typeface="Didact Gothic"/>
                  <a:cs typeface="Didact Gothic"/>
                  <a:sym typeface="Didact Gothic"/>
                </a:rPr>
                <a:t>Honoring Diverse Voices and Perspectives</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The project highlighted artists from diverse backgrounds and encouraged students to recognize how art reflects personal experiences, traditions, and community history.</a:t>
              </a:r>
              <a:endParaRPr sz="1000">
                <a:solidFill>
                  <a:srgbClr val="000000"/>
                </a:solidFill>
                <a:latin typeface="Didact Gothic"/>
                <a:ea typeface="Didact Gothic"/>
                <a:cs typeface="Didact Gothic"/>
                <a:sym typeface="Didact Gothic"/>
              </a:endParaRPr>
            </a:p>
          </p:txBody>
        </p:sp>
        <p:sp>
          <p:nvSpPr>
            <p:cNvPr id="1025" name="Google Shape;1025;p72"/>
            <p:cNvSpPr/>
            <p:nvPr/>
          </p:nvSpPr>
          <p:spPr>
            <a:xfrm>
              <a:off x="4667250" y="2428875"/>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26" name="Google Shape;1026;p72"/>
            <p:cNvSpPr txBox="1"/>
            <p:nvPr/>
          </p:nvSpPr>
          <p:spPr>
            <a:xfrm>
              <a:off x="4762500" y="2476500"/>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000">
                  <a:latin typeface="Didact Gothic"/>
                  <a:ea typeface="Didact Gothic"/>
                  <a:cs typeface="Didact Gothic"/>
                  <a:sym typeface="Didact Gothic"/>
                </a:rPr>
                <a:t>Building a Culture of Creativity and Expression</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Students engaged in creative risk-taking, artistic exploration, and personal interpretation, helping foster a school culture that values imagination and student voice.</a:t>
              </a:r>
              <a:endParaRPr sz="1000">
                <a:solidFill>
                  <a:srgbClr val="000000"/>
                </a:solidFill>
                <a:latin typeface="Didact Gothic"/>
                <a:ea typeface="Didact Gothic"/>
                <a:cs typeface="Didact Gothic"/>
                <a:sym typeface="Didact Gothic"/>
              </a:endParaRPr>
            </a:p>
          </p:txBody>
        </p:sp>
        <p:sp>
          <p:nvSpPr>
            <p:cNvPr id="1027" name="Google Shape;1027;p72"/>
            <p:cNvSpPr/>
            <p:nvPr/>
          </p:nvSpPr>
          <p:spPr>
            <a:xfrm>
              <a:off x="714375" y="3619500"/>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28" name="Google Shape;1028;p72"/>
            <p:cNvSpPr txBox="1"/>
            <p:nvPr/>
          </p:nvSpPr>
          <p:spPr>
            <a:xfrm>
              <a:off x="809625" y="3667125"/>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t/>
              </a:r>
              <a:endParaRPr sz="1000">
                <a:latin typeface="Didact Gothic"/>
                <a:ea typeface="Didact Gothic"/>
                <a:cs typeface="Didact Gothic"/>
                <a:sym typeface="Didact Gothic"/>
              </a:endParaRPr>
            </a:p>
            <a:p>
              <a:pPr indent="0" lvl="0" marL="0" rtl="0" algn="ctr">
                <a:spcBef>
                  <a:spcPts val="0"/>
                </a:spcBef>
                <a:spcAft>
                  <a:spcPts val="0"/>
                </a:spcAft>
                <a:buNone/>
              </a:pPr>
              <a:r>
                <a:rPr b="1" lang="en" sz="1000">
                  <a:latin typeface="Didact Gothic"/>
                  <a:ea typeface="Didact Gothic"/>
                  <a:cs typeface="Didact Gothic"/>
                  <a:sym typeface="Didact Gothic"/>
                </a:rPr>
                <a:t>Promoting Pride in Local and State Arts Communities</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The project strengthened student awareness of South Carolina’s artistic contributions and encouraged pride in the community’s cultural and creative accomplishments.</a:t>
              </a:r>
              <a:endParaRPr sz="1000">
                <a:latin typeface="Didact Gothic"/>
                <a:ea typeface="Didact Gothic"/>
                <a:cs typeface="Didact Gothic"/>
                <a:sym typeface="Didact Gothic"/>
              </a:endParaRPr>
            </a:p>
            <a:p>
              <a:pPr indent="0" lvl="0" marL="0" rtl="0" algn="ctr">
                <a:spcBef>
                  <a:spcPts val="0"/>
                </a:spcBef>
                <a:spcAft>
                  <a:spcPts val="0"/>
                </a:spcAft>
                <a:buNone/>
              </a:pPr>
              <a:r>
                <a:t/>
              </a:r>
              <a:endParaRPr b="1" sz="1000">
                <a:latin typeface="Didact Gothic"/>
                <a:ea typeface="Didact Gothic"/>
                <a:cs typeface="Didact Gothic"/>
                <a:sym typeface="Didact Gothic"/>
              </a:endParaRPr>
            </a:p>
          </p:txBody>
        </p:sp>
        <p:sp>
          <p:nvSpPr>
            <p:cNvPr id="1029" name="Google Shape;1029;p72"/>
            <p:cNvSpPr/>
            <p:nvPr/>
          </p:nvSpPr>
          <p:spPr>
            <a:xfrm>
              <a:off x="4667250" y="3619500"/>
              <a:ext cx="3762300" cy="1095300"/>
            </a:xfrm>
            <a:prstGeom prst="roundRect">
              <a:avLst>
                <a:gd fmla="val 10434" name="adj"/>
              </a:avLst>
            </a:prstGeom>
            <a:solidFill>
              <a:srgbClr val="F9EFE3"/>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t/>
              </a:r>
              <a:endParaRPr sz="1200">
                <a:latin typeface="Didact Gothic"/>
                <a:ea typeface="Didact Gothic"/>
                <a:cs typeface="Didact Gothic"/>
                <a:sym typeface="Didact Gothic"/>
              </a:endParaRPr>
            </a:p>
          </p:txBody>
        </p:sp>
        <p:sp>
          <p:nvSpPr>
            <p:cNvPr id="1030" name="Google Shape;1030;p72"/>
            <p:cNvSpPr txBox="1"/>
            <p:nvPr/>
          </p:nvSpPr>
          <p:spPr>
            <a:xfrm>
              <a:off x="4762500" y="3667125"/>
              <a:ext cx="3571800" cy="1000200"/>
            </a:xfrm>
            <a:prstGeom prst="rect">
              <a:avLst/>
            </a:prstGeom>
            <a:solidFill>
              <a:srgbClr val="F9EFE3"/>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000">
                  <a:latin typeface="Didact Gothic"/>
                  <a:ea typeface="Didact Gothic"/>
                  <a:cs typeface="Didact Gothic"/>
                  <a:sym typeface="Didact Gothic"/>
                </a:rPr>
                <a:t>Connecting Students to Cultural Traditions and Identity</a:t>
              </a:r>
              <a:br>
                <a:rPr b="1" lang="en" sz="1000">
                  <a:latin typeface="Didact Gothic"/>
                  <a:ea typeface="Didact Gothic"/>
                  <a:cs typeface="Didact Gothic"/>
                  <a:sym typeface="Didact Gothic"/>
                </a:rPr>
              </a:br>
              <a:r>
                <a:rPr lang="en" sz="1000">
                  <a:latin typeface="Didact Gothic"/>
                  <a:ea typeface="Didact Gothic"/>
                  <a:cs typeface="Didact Gothic"/>
                  <a:sym typeface="Didact Gothic"/>
                </a:rPr>
                <a:t> By analyzing symbolism, storytelling, and artistic themes, students developed a deeper understanding of how the arts preserve culture and communicate identity across generations.</a:t>
              </a:r>
              <a:endParaRPr sz="1000">
                <a:solidFill>
                  <a:srgbClr val="000000"/>
                </a:solidFill>
                <a:latin typeface="Didact Gothic"/>
                <a:ea typeface="Didact Gothic"/>
                <a:cs typeface="Didact Gothic"/>
                <a:sym typeface="Didact Gothic"/>
              </a:endParaRPr>
            </a:p>
          </p:txBody>
        </p:sp>
      </p:grpSp>
      <p:sp>
        <p:nvSpPr>
          <p:cNvPr id="1031" name="Google Shape;1031;p72"/>
          <p:cNvSpPr txBox="1"/>
          <p:nvPr/>
        </p:nvSpPr>
        <p:spPr>
          <a:xfrm>
            <a:off x="3026500" y="1025303"/>
            <a:ext cx="3090900" cy="461700"/>
          </a:xfrm>
          <a:prstGeom prst="rect">
            <a:avLst/>
          </a:prstGeom>
          <a:solidFill>
            <a:srgbClr val="000000">
              <a:alpha val="0"/>
            </a:srgbClr>
          </a:solidFill>
          <a:ln>
            <a:noFill/>
          </a:ln>
        </p:spPr>
        <p:txBody>
          <a:bodyPr anchorCtr="0" anchor="ctr" bIns="91425" lIns="91425" spcFirstLastPara="1" rIns="91425" wrap="square" tIns="91425">
            <a:spAutoFit/>
          </a:bodyPr>
          <a:lstStyle/>
          <a:p>
            <a:pPr indent="0" lvl="0" marL="0" rtl="0" algn="ctr">
              <a:spcBef>
                <a:spcPts val="0"/>
              </a:spcBef>
              <a:spcAft>
                <a:spcPts val="0"/>
              </a:spcAft>
              <a:buNone/>
            </a:pPr>
            <a:r>
              <a:rPr b="1" lang="en" sz="1800">
                <a:solidFill>
                  <a:schemeClr val="accent2"/>
                </a:solidFill>
                <a:latin typeface="Didact Gothic"/>
                <a:ea typeface="Didact Gothic"/>
                <a:cs typeface="Didact Gothic"/>
                <a:sym typeface="Didact Gothic"/>
              </a:rPr>
              <a:t>Defining Culture</a:t>
            </a:r>
            <a:endParaRPr b="1" sz="1800">
              <a:solidFill>
                <a:schemeClr val="accent2"/>
              </a:solidFill>
              <a:latin typeface="Didact Gothic"/>
              <a:ea typeface="Didact Gothic"/>
              <a:cs typeface="Didact Gothic"/>
              <a:sym typeface="Didact Gothic"/>
            </a:endParaRPr>
          </a:p>
        </p:txBody>
      </p:sp>
      <p:sp>
        <p:nvSpPr>
          <p:cNvPr id="1032" name="Google Shape;1032;p72"/>
          <p:cNvSpPr txBox="1"/>
          <p:nvPr/>
        </p:nvSpPr>
        <p:spPr>
          <a:xfrm>
            <a:off x="0" y="0"/>
            <a:ext cx="3000000" cy="354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sz="1100"/>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6" name="Shape 1036"/>
        <p:cNvGrpSpPr/>
        <p:nvPr/>
      </p:nvGrpSpPr>
      <p:grpSpPr>
        <a:xfrm>
          <a:off x="0" y="0"/>
          <a:ext cx="0" cy="0"/>
          <a:chOff x="0" y="0"/>
          <a:chExt cx="0" cy="0"/>
        </a:xfrm>
      </p:grpSpPr>
      <p:sp>
        <p:nvSpPr>
          <p:cNvPr id="1037" name="Google Shape;1037;p73"/>
          <p:cNvSpPr txBox="1"/>
          <p:nvPr>
            <p:ph idx="1" type="subTitle"/>
          </p:nvPr>
        </p:nvSpPr>
        <p:spPr>
          <a:xfrm>
            <a:off x="1735875" y="3085956"/>
            <a:ext cx="56724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038" name="Google Shape;1038;p73"/>
          <p:cNvSpPr txBox="1"/>
          <p:nvPr>
            <p:ph type="title"/>
          </p:nvPr>
        </p:nvSpPr>
        <p:spPr>
          <a:xfrm>
            <a:off x="1735875" y="1560444"/>
            <a:ext cx="5672400" cy="147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039" name="Google Shape;1039;p73"/>
          <p:cNvSpPr/>
          <p:nvPr/>
        </p:nvSpPr>
        <p:spPr>
          <a:xfrm>
            <a:off x="1269175" y="753900"/>
            <a:ext cx="6630900" cy="366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1040" name="Google Shape;1040;p73"/>
          <p:cNvGrpSpPr/>
          <p:nvPr/>
        </p:nvGrpSpPr>
        <p:grpSpPr>
          <a:xfrm>
            <a:off x="630666" y="337950"/>
            <a:ext cx="3763078" cy="4495800"/>
            <a:chOff x="630666" y="337950"/>
            <a:chExt cx="3763078" cy="4495800"/>
          </a:xfrm>
        </p:grpSpPr>
        <p:pic>
          <p:nvPicPr>
            <p:cNvPr id="1041" name="Google Shape;1041;p73"/>
            <p:cNvPicPr preferRelativeResize="0"/>
            <p:nvPr/>
          </p:nvPicPr>
          <p:blipFill rotWithShape="1">
            <a:blip r:embed="rId3">
              <a:alphaModFix/>
            </a:blip>
            <a:srcRect b="0" l="37190" r="0" t="0"/>
            <a:stretch/>
          </p:blipFill>
          <p:spPr>
            <a:xfrm>
              <a:off x="630670" y="337950"/>
              <a:ext cx="3763074" cy="4495800"/>
            </a:xfrm>
            <a:prstGeom prst="rect">
              <a:avLst/>
            </a:prstGeom>
            <a:noFill/>
            <a:ln>
              <a:noFill/>
            </a:ln>
          </p:spPr>
        </p:pic>
        <p:pic>
          <p:nvPicPr>
            <p:cNvPr id="1042" name="Google Shape;1042;p73"/>
            <p:cNvPicPr preferRelativeResize="0"/>
            <p:nvPr/>
          </p:nvPicPr>
          <p:blipFill rotWithShape="1">
            <a:blip r:embed="rId3">
              <a:alphaModFix/>
            </a:blip>
            <a:srcRect b="0" l="0" r="71190" t="0"/>
            <a:stretch/>
          </p:blipFill>
          <p:spPr>
            <a:xfrm>
              <a:off x="630666" y="337950"/>
              <a:ext cx="1726075" cy="4495800"/>
            </a:xfrm>
            <a:prstGeom prst="rect">
              <a:avLst/>
            </a:prstGeom>
            <a:noFill/>
            <a:ln>
              <a:noFill/>
            </a:ln>
          </p:spPr>
        </p:pic>
      </p:grpSp>
      <p:sp>
        <p:nvSpPr>
          <p:cNvPr id="1043" name="Google Shape;1043;p73"/>
          <p:cNvSpPr txBox="1"/>
          <p:nvPr>
            <p:ph type="title"/>
          </p:nvPr>
        </p:nvSpPr>
        <p:spPr>
          <a:xfrm>
            <a:off x="872550" y="2009550"/>
            <a:ext cx="3279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Letter to Parents</a:t>
            </a:r>
            <a:endParaRPr sz="3000"/>
          </a:p>
        </p:txBody>
      </p:sp>
      <p:pic>
        <p:nvPicPr>
          <p:cNvPr id="1044" name="Google Shape;1044;p73"/>
          <p:cNvPicPr preferRelativeResize="0"/>
          <p:nvPr/>
        </p:nvPicPr>
        <p:blipFill rotWithShape="1">
          <a:blip r:embed="rId4">
            <a:alphaModFix/>
          </a:blip>
          <a:srcRect b="0" l="0" r="0" t="4049"/>
          <a:stretch/>
        </p:blipFill>
        <p:spPr>
          <a:xfrm>
            <a:off x="4695725" y="337950"/>
            <a:ext cx="3763075" cy="452583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 name="Shape 1048"/>
        <p:cNvGrpSpPr/>
        <p:nvPr/>
      </p:nvGrpSpPr>
      <p:grpSpPr>
        <a:xfrm>
          <a:off x="0" y="0"/>
          <a:ext cx="0" cy="0"/>
          <a:chOff x="0" y="0"/>
          <a:chExt cx="0" cy="0"/>
        </a:xfrm>
      </p:grpSpPr>
      <p:sp>
        <p:nvSpPr>
          <p:cNvPr id="1049" name="Google Shape;1049;p74"/>
          <p:cNvSpPr txBox="1"/>
          <p:nvPr>
            <p:ph idx="1" type="subTitle"/>
          </p:nvPr>
        </p:nvSpPr>
        <p:spPr>
          <a:xfrm>
            <a:off x="1735875" y="3085956"/>
            <a:ext cx="56724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050" name="Google Shape;1050;p74"/>
          <p:cNvSpPr txBox="1"/>
          <p:nvPr>
            <p:ph type="title"/>
          </p:nvPr>
        </p:nvSpPr>
        <p:spPr>
          <a:xfrm>
            <a:off x="1735875" y="1560444"/>
            <a:ext cx="5672400" cy="147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051" name="Google Shape;1051;p74"/>
          <p:cNvSpPr/>
          <p:nvPr/>
        </p:nvSpPr>
        <p:spPr>
          <a:xfrm>
            <a:off x="1269175" y="753900"/>
            <a:ext cx="6630900" cy="366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1052" name="Google Shape;1052;p74"/>
          <p:cNvGrpSpPr/>
          <p:nvPr/>
        </p:nvGrpSpPr>
        <p:grpSpPr>
          <a:xfrm>
            <a:off x="4970391" y="323850"/>
            <a:ext cx="3763078" cy="4495800"/>
            <a:chOff x="630666" y="337950"/>
            <a:chExt cx="3763078" cy="4495800"/>
          </a:xfrm>
        </p:grpSpPr>
        <p:pic>
          <p:nvPicPr>
            <p:cNvPr id="1053" name="Google Shape;1053;p74"/>
            <p:cNvPicPr preferRelativeResize="0"/>
            <p:nvPr/>
          </p:nvPicPr>
          <p:blipFill rotWithShape="1">
            <a:blip r:embed="rId3">
              <a:alphaModFix/>
            </a:blip>
            <a:srcRect b="0" l="37190" r="0" t="0"/>
            <a:stretch/>
          </p:blipFill>
          <p:spPr>
            <a:xfrm>
              <a:off x="630670" y="337950"/>
              <a:ext cx="3763074" cy="4495800"/>
            </a:xfrm>
            <a:prstGeom prst="rect">
              <a:avLst/>
            </a:prstGeom>
            <a:noFill/>
            <a:ln>
              <a:noFill/>
            </a:ln>
          </p:spPr>
        </p:pic>
        <p:pic>
          <p:nvPicPr>
            <p:cNvPr id="1054" name="Google Shape;1054;p74"/>
            <p:cNvPicPr preferRelativeResize="0"/>
            <p:nvPr/>
          </p:nvPicPr>
          <p:blipFill rotWithShape="1">
            <a:blip r:embed="rId3">
              <a:alphaModFix/>
            </a:blip>
            <a:srcRect b="0" l="0" r="71190" t="0"/>
            <a:stretch/>
          </p:blipFill>
          <p:spPr>
            <a:xfrm>
              <a:off x="630666" y="337950"/>
              <a:ext cx="1726075" cy="4495800"/>
            </a:xfrm>
            <a:prstGeom prst="rect">
              <a:avLst/>
            </a:prstGeom>
            <a:noFill/>
            <a:ln>
              <a:noFill/>
            </a:ln>
          </p:spPr>
        </p:pic>
      </p:grpSp>
      <p:sp>
        <p:nvSpPr>
          <p:cNvPr id="1055" name="Google Shape;1055;p74"/>
          <p:cNvSpPr txBox="1"/>
          <p:nvPr>
            <p:ph type="title"/>
          </p:nvPr>
        </p:nvSpPr>
        <p:spPr>
          <a:xfrm>
            <a:off x="5212288" y="1297950"/>
            <a:ext cx="3279300" cy="199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The Assignment Information Sheet and Contract</a:t>
            </a:r>
            <a:endParaRPr sz="3000"/>
          </a:p>
        </p:txBody>
      </p:sp>
      <p:pic>
        <p:nvPicPr>
          <p:cNvPr id="1056" name="Google Shape;1056;p74"/>
          <p:cNvPicPr preferRelativeResize="0"/>
          <p:nvPr/>
        </p:nvPicPr>
        <p:blipFill>
          <a:blip r:embed="rId4">
            <a:alphaModFix/>
          </a:blip>
          <a:stretch>
            <a:fillRect/>
          </a:stretch>
        </p:blipFill>
        <p:spPr>
          <a:xfrm>
            <a:off x="799733" y="323850"/>
            <a:ext cx="3629717" cy="4495801"/>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0" name="Shape 1060"/>
        <p:cNvGrpSpPr/>
        <p:nvPr/>
      </p:nvGrpSpPr>
      <p:grpSpPr>
        <a:xfrm>
          <a:off x="0" y="0"/>
          <a:ext cx="0" cy="0"/>
          <a:chOff x="0" y="0"/>
          <a:chExt cx="0" cy="0"/>
        </a:xfrm>
      </p:grpSpPr>
      <p:sp>
        <p:nvSpPr>
          <p:cNvPr id="1061" name="Google Shape;1061;p75"/>
          <p:cNvSpPr txBox="1"/>
          <p:nvPr>
            <p:ph idx="1" type="subTitle"/>
          </p:nvPr>
        </p:nvSpPr>
        <p:spPr>
          <a:xfrm>
            <a:off x="1735875" y="3085956"/>
            <a:ext cx="56724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062" name="Google Shape;1062;p75"/>
          <p:cNvSpPr txBox="1"/>
          <p:nvPr>
            <p:ph type="title"/>
          </p:nvPr>
        </p:nvSpPr>
        <p:spPr>
          <a:xfrm>
            <a:off x="1735875" y="1560444"/>
            <a:ext cx="5672400" cy="147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063" name="Google Shape;1063;p75"/>
          <p:cNvSpPr/>
          <p:nvPr/>
        </p:nvSpPr>
        <p:spPr>
          <a:xfrm>
            <a:off x="1269175" y="753900"/>
            <a:ext cx="6630900" cy="366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hivo"/>
              <a:ea typeface="Chivo"/>
              <a:cs typeface="Chivo"/>
              <a:sym typeface="Chivo"/>
            </a:endParaRPr>
          </a:p>
        </p:txBody>
      </p:sp>
      <p:grpSp>
        <p:nvGrpSpPr>
          <p:cNvPr id="1064" name="Google Shape;1064;p75"/>
          <p:cNvGrpSpPr/>
          <p:nvPr/>
        </p:nvGrpSpPr>
        <p:grpSpPr>
          <a:xfrm>
            <a:off x="630666" y="337950"/>
            <a:ext cx="3763078" cy="4495800"/>
            <a:chOff x="630666" y="337950"/>
            <a:chExt cx="3763078" cy="4495800"/>
          </a:xfrm>
        </p:grpSpPr>
        <p:pic>
          <p:nvPicPr>
            <p:cNvPr id="1065" name="Google Shape;1065;p75"/>
            <p:cNvPicPr preferRelativeResize="0"/>
            <p:nvPr/>
          </p:nvPicPr>
          <p:blipFill rotWithShape="1">
            <a:blip r:embed="rId3">
              <a:alphaModFix/>
            </a:blip>
            <a:srcRect b="0" l="37190" r="0" t="0"/>
            <a:stretch/>
          </p:blipFill>
          <p:spPr>
            <a:xfrm>
              <a:off x="630670" y="337950"/>
              <a:ext cx="3763074" cy="4495800"/>
            </a:xfrm>
            <a:prstGeom prst="rect">
              <a:avLst/>
            </a:prstGeom>
            <a:noFill/>
            <a:ln>
              <a:noFill/>
            </a:ln>
          </p:spPr>
        </p:pic>
        <p:pic>
          <p:nvPicPr>
            <p:cNvPr id="1066" name="Google Shape;1066;p75"/>
            <p:cNvPicPr preferRelativeResize="0"/>
            <p:nvPr/>
          </p:nvPicPr>
          <p:blipFill rotWithShape="1">
            <a:blip r:embed="rId3">
              <a:alphaModFix/>
            </a:blip>
            <a:srcRect b="0" l="0" r="71190" t="0"/>
            <a:stretch/>
          </p:blipFill>
          <p:spPr>
            <a:xfrm>
              <a:off x="630666" y="337950"/>
              <a:ext cx="1726075" cy="4495800"/>
            </a:xfrm>
            <a:prstGeom prst="rect">
              <a:avLst/>
            </a:prstGeom>
            <a:noFill/>
            <a:ln>
              <a:noFill/>
            </a:ln>
          </p:spPr>
        </p:pic>
      </p:grpSp>
      <p:sp>
        <p:nvSpPr>
          <p:cNvPr id="1067" name="Google Shape;1067;p75"/>
          <p:cNvSpPr txBox="1"/>
          <p:nvPr>
            <p:ph type="title"/>
          </p:nvPr>
        </p:nvSpPr>
        <p:spPr>
          <a:xfrm>
            <a:off x="872550" y="2009550"/>
            <a:ext cx="3279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The Rubric</a:t>
            </a:r>
            <a:endParaRPr sz="3000"/>
          </a:p>
        </p:txBody>
      </p:sp>
      <p:pic>
        <p:nvPicPr>
          <p:cNvPr id="1068" name="Google Shape;1068;p75"/>
          <p:cNvPicPr preferRelativeResize="0"/>
          <p:nvPr/>
        </p:nvPicPr>
        <p:blipFill>
          <a:blip r:embed="rId4">
            <a:alphaModFix/>
          </a:blip>
          <a:stretch>
            <a:fillRect/>
          </a:stretch>
        </p:blipFill>
        <p:spPr>
          <a:xfrm>
            <a:off x="4572000" y="337950"/>
            <a:ext cx="4098500" cy="4538449"/>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 name="Shape 1072"/>
        <p:cNvGrpSpPr/>
        <p:nvPr/>
      </p:nvGrpSpPr>
      <p:grpSpPr>
        <a:xfrm>
          <a:off x="0" y="0"/>
          <a:ext cx="0" cy="0"/>
          <a:chOff x="0" y="0"/>
          <a:chExt cx="0" cy="0"/>
        </a:xfrm>
      </p:grpSpPr>
      <p:sp>
        <p:nvSpPr>
          <p:cNvPr id="1073" name="Google Shape;1073;p76"/>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Resources Given to Students</a:t>
            </a:r>
            <a:endParaRPr sz="3000"/>
          </a:p>
        </p:txBody>
      </p:sp>
      <p:sp>
        <p:nvSpPr>
          <p:cNvPr id="1074" name="Google Shape;1074;p76"/>
          <p:cNvSpPr txBox="1"/>
          <p:nvPr/>
        </p:nvSpPr>
        <p:spPr>
          <a:xfrm>
            <a:off x="1165050" y="1158450"/>
            <a:ext cx="6813900" cy="33432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lang="en" sz="1200">
                <a:latin typeface="EB Garamond"/>
                <a:ea typeface="EB Garamond"/>
                <a:cs typeface="EB Garamond"/>
                <a:sym typeface="EB Garamond"/>
              </a:rPr>
              <a:t>William Henry Johnson </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Art and Bio </a:t>
            </a:r>
            <a:r>
              <a:rPr lang="en" sz="1200" u="sng">
                <a:solidFill>
                  <a:srgbClr val="1155CC"/>
                </a:solidFill>
                <a:latin typeface="EB Garamond"/>
                <a:ea typeface="EB Garamond"/>
                <a:cs typeface="EB Garamond"/>
                <a:sym typeface="EB Garamond"/>
                <a:hlinkClick r:id="rId3">
                  <a:extLst>
                    <a:ext uri="{A12FA001-AC4F-418D-AE19-62706E023703}">
                      <ahyp:hlinkClr val="tx"/>
                    </a:ext>
                  </a:extLst>
                </a:hlinkClick>
              </a:rPr>
              <a:t>https://thejohnsoncollection.org/william-h-johnson/</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Biography from his home town </a:t>
            </a:r>
            <a:r>
              <a:rPr lang="en" sz="1200" u="sng">
                <a:solidFill>
                  <a:srgbClr val="1155CC"/>
                </a:solidFill>
                <a:latin typeface="EB Garamond"/>
                <a:ea typeface="EB Garamond"/>
                <a:cs typeface="EB Garamond"/>
                <a:sym typeface="EB Garamond"/>
                <a:hlinkClick r:id="rId4">
                  <a:extLst>
                    <a:ext uri="{A12FA001-AC4F-418D-AE19-62706E023703}">
                      <ahyp:hlinkClr val="tx"/>
                    </a:ext>
                  </a:extLst>
                </a:hlinkClick>
              </a:rPr>
              <a:t>https://www.flocomuseum.org/about-william-h-johnson/william-h-johnson-biography-p2/</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William Henry Johnson  gallery </a:t>
            </a:r>
            <a:r>
              <a:rPr lang="en" sz="1200" u="sng">
                <a:solidFill>
                  <a:srgbClr val="1155CC"/>
                </a:solidFill>
                <a:latin typeface="EB Garamond"/>
                <a:ea typeface="EB Garamond"/>
                <a:cs typeface="EB Garamond"/>
                <a:sym typeface="EB Garamond"/>
                <a:hlinkClick r:id="rId5">
                  <a:extLst>
                    <a:ext uri="{A12FA001-AC4F-418D-AE19-62706E023703}">
                      <ahyp:hlinkClr val="tx"/>
                    </a:ext>
                  </a:extLst>
                </a:hlinkClick>
              </a:rPr>
              <a:t>https://www.moma.org/artists/22989-william-h-johnson#works</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Alvin Glen  About the Artist </a:t>
            </a:r>
            <a:r>
              <a:rPr lang="en" sz="1200" u="sng">
                <a:solidFill>
                  <a:srgbClr val="1155CC"/>
                </a:solidFill>
                <a:latin typeface="EB Garamond"/>
                <a:ea typeface="EB Garamond"/>
                <a:cs typeface="EB Garamond"/>
                <a:sym typeface="EB Garamond"/>
                <a:hlinkClick r:id="rId6">
                  <a:extLst>
                    <a:ext uri="{A12FA001-AC4F-418D-AE19-62706E023703}">
                      <ahyp:hlinkClr val="tx"/>
                    </a:ext>
                  </a:extLst>
                </a:hlinkClick>
              </a:rPr>
              <a:t>https://myemail.constantcontact.com/Alvin-B--Glen--2014-Poster-Artist---Juried-Art-Exhibition-Opening-Reception.html?soid=1101658999868&amp;aid=q7tI3WBt-qA#:~:text=ABOUT%20THE%20ARTIST%3A%20A%20native,State%20University%20to%20study%20music</a:t>
            </a:r>
            <a:r>
              <a:rPr lang="en" sz="1200">
                <a:latin typeface="EB Garamond"/>
                <a:ea typeface="EB Garamond"/>
                <a:cs typeface="EB Garamond"/>
                <a:sym typeface="EB Garamond"/>
              </a:rPr>
              <a:t>.</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Alvin Glen Gallery  </a:t>
            </a:r>
            <a:r>
              <a:rPr lang="en" sz="1200" u="sng">
                <a:solidFill>
                  <a:srgbClr val="1155CC"/>
                </a:solidFill>
                <a:latin typeface="EB Garamond"/>
                <a:ea typeface="EB Garamond"/>
                <a:cs typeface="EB Garamond"/>
                <a:sym typeface="EB Garamond"/>
                <a:hlinkClick r:id="rId7">
                  <a:extLst>
                    <a:ext uri="{A12FA001-AC4F-418D-AE19-62706E023703}">
                      <ahyp:hlinkClr val="tx"/>
                    </a:ext>
                  </a:extLst>
                </a:hlinkClick>
              </a:rPr>
              <a:t>https://www.alvinglen.com/works</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t/>
            </a:r>
            <a:endParaRPr sz="1200">
              <a:latin typeface="EB Garamond"/>
              <a:ea typeface="EB Garamond"/>
              <a:cs typeface="EB Garamond"/>
              <a:sym typeface="EB Garamond"/>
            </a:endParaRPr>
          </a:p>
          <a:p>
            <a:pPr indent="0" lvl="0" marL="0" rtl="0" algn="l">
              <a:lnSpc>
                <a:spcPct val="115000"/>
              </a:lnSpc>
              <a:spcBef>
                <a:spcPts val="0"/>
              </a:spcBef>
              <a:spcAft>
                <a:spcPts val="0"/>
              </a:spcAft>
              <a:buNone/>
            </a:pPr>
            <a:r>
              <a:rPr lang="en" sz="1200">
                <a:latin typeface="EB Garamond"/>
                <a:ea typeface="EB Garamond"/>
                <a:cs typeface="EB Garamond"/>
                <a:sym typeface="EB Garamond"/>
              </a:rPr>
              <a:t>Artist posting his work </a:t>
            </a:r>
            <a:r>
              <a:rPr lang="en" sz="1200" u="sng">
                <a:solidFill>
                  <a:srgbClr val="1155CC"/>
                </a:solidFill>
                <a:latin typeface="EB Garamond"/>
                <a:ea typeface="EB Garamond"/>
                <a:cs typeface="EB Garamond"/>
                <a:sym typeface="EB Garamond"/>
                <a:hlinkClick r:id="rId8">
                  <a:extLst>
                    <a:ext uri="{A12FA001-AC4F-418D-AE19-62706E023703}">
                      <ahyp:hlinkClr val="tx"/>
                    </a:ext>
                  </a:extLst>
                </a:hlinkClick>
              </a:rPr>
              <a:t>https://youtu.be/FZ5KP5LSymc?si=JwPgq19DjknDeyUX</a:t>
            </a:r>
            <a:endParaRPr sz="1200">
              <a:latin typeface="EB Garamond"/>
              <a:ea typeface="EB Garamond"/>
              <a:cs typeface="EB Garamond"/>
              <a:sym typeface="EB Garamon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 name="Shape 1078"/>
        <p:cNvGrpSpPr/>
        <p:nvPr/>
      </p:nvGrpSpPr>
      <p:grpSpPr>
        <a:xfrm>
          <a:off x="0" y="0"/>
          <a:ext cx="0" cy="0"/>
          <a:chOff x="0" y="0"/>
          <a:chExt cx="0" cy="0"/>
        </a:xfrm>
      </p:grpSpPr>
      <p:sp>
        <p:nvSpPr>
          <p:cNvPr id="1079" name="Google Shape;1079;p77"/>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Student Work</a:t>
            </a:r>
            <a:endParaRPr sz="3000"/>
          </a:p>
        </p:txBody>
      </p:sp>
      <p:pic>
        <p:nvPicPr>
          <p:cNvPr id="1080" name="Google Shape;1080;p77" title="pro-w46V2ErI.jpeg"/>
          <p:cNvPicPr preferRelativeResize="0"/>
          <p:nvPr/>
        </p:nvPicPr>
        <p:blipFill rotWithShape="1">
          <a:blip r:embed="rId3">
            <a:alphaModFix/>
          </a:blip>
          <a:srcRect b="5589" l="0" r="0" t="4126"/>
          <a:stretch/>
        </p:blipFill>
        <p:spPr>
          <a:xfrm>
            <a:off x="1215675" y="1302425"/>
            <a:ext cx="2063586" cy="2830326"/>
          </a:xfrm>
          <a:prstGeom prst="rect">
            <a:avLst/>
          </a:prstGeom>
          <a:noFill/>
          <a:ln>
            <a:noFill/>
          </a:ln>
        </p:spPr>
      </p:pic>
      <p:pic>
        <p:nvPicPr>
          <p:cNvPr id="1081" name="Google Shape;1081;p77" title="pro-OE94K9jM.jpeg"/>
          <p:cNvPicPr preferRelativeResize="0"/>
          <p:nvPr/>
        </p:nvPicPr>
        <p:blipFill rotWithShape="1">
          <a:blip r:embed="rId4">
            <a:alphaModFix/>
          </a:blip>
          <a:srcRect b="3965" l="0" r="0" t="4039"/>
          <a:stretch/>
        </p:blipFill>
        <p:spPr>
          <a:xfrm rot="-5400000">
            <a:off x="4235962" y="616363"/>
            <a:ext cx="2830325" cy="420245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 name="Shape 1085"/>
        <p:cNvGrpSpPr/>
        <p:nvPr/>
      </p:nvGrpSpPr>
      <p:grpSpPr>
        <a:xfrm>
          <a:off x="0" y="0"/>
          <a:ext cx="0" cy="0"/>
          <a:chOff x="0" y="0"/>
          <a:chExt cx="0" cy="0"/>
        </a:xfrm>
      </p:grpSpPr>
      <p:sp>
        <p:nvSpPr>
          <p:cNvPr id="1086" name="Google Shape;1086;p78"/>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Student Work</a:t>
            </a:r>
            <a:endParaRPr sz="3000"/>
          </a:p>
        </p:txBody>
      </p:sp>
      <p:pic>
        <p:nvPicPr>
          <p:cNvPr id="1087" name="Google Shape;1087;p78" title="pro-PeP80fAi.jpeg"/>
          <p:cNvPicPr preferRelativeResize="0"/>
          <p:nvPr/>
        </p:nvPicPr>
        <p:blipFill rotWithShape="1">
          <a:blip r:embed="rId3">
            <a:alphaModFix/>
          </a:blip>
          <a:srcRect b="8728" l="0" r="0" t="4429"/>
          <a:stretch/>
        </p:blipFill>
        <p:spPr>
          <a:xfrm rot="-5400000">
            <a:off x="2197226" y="509899"/>
            <a:ext cx="3007026" cy="4466427"/>
          </a:xfrm>
          <a:prstGeom prst="rect">
            <a:avLst/>
          </a:prstGeom>
          <a:noFill/>
          <a:ln>
            <a:noFill/>
          </a:ln>
        </p:spPr>
      </p:pic>
      <p:pic>
        <p:nvPicPr>
          <p:cNvPr id="1088" name="Google Shape;1088;p78" title="pro-PbvydjdJ.jpeg"/>
          <p:cNvPicPr preferRelativeResize="0"/>
          <p:nvPr/>
        </p:nvPicPr>
        <p:blipFill>
          <a:blip r:embed="rId4">
            <a:alphaModFix/>
          </a:blip>
          <a:stretch>
            <a:fillRect/>
          </a:stretch>
        </p:blipFill>
        <p:spPr>
          <a:xfrm rot="10800000">
            <a:off x="6111326" y="1233190"/>
            <a:ext cx="1565150" cy="3019848"/>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 name="Shape 1092"/>
        <p:cNvGrpSpPr/>
        <p:nvPr/>
      </p:nvGrpSpPr>
      <p:grpSpPr>
        <a:xfrm>
          <a:off x="0" y="0"/>
          <a:ext cx="0" cy="0"/>
          <a:chOff x="0" y="0"/>
          <a:chExt cx="0" cy="0"/>
        </a:xfrm>
      </p:grpSpPr>
      <p:sp>
        <p:nvSpPr>
          <p:cNvPr id="1093" name="Google Shape;1093;p79"/>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Student Work</a:t>
            </a:r>
            <a:endParaRPr sz="3000"/>
          </a:p>
        </p:txBody>
      </p:sp>
      <p:pic>
        <p:nvPicPr>
          <p:cNvPr id="1094" name="Google Shape;1094;p79" title="pro-T8bcF1H6.jpeg"/>
          <p:cNvPicPr preferRelativeResize="0"/>
          <p:nvPr/>
        </p:nvPicPr>
        <p:blipFill rotWithShape="1">
          <a:blip r:embed="rId3">
            <a:alphaModFix/>
          </a:blip>
          <a:srcRect b="9718" l="0" r="0" t="5701"/>
          <a:stretch/>
        </p:blipFill>
        <p:spPr>
          <a:xfrm rot="-5400000">
            <a:off x="1610562" y="496187"/>
            <a:ext cx="1803301" cy="3035126"/>
          </a:xfrm>
          <a:prstGeom prst="rect">
            <a:avLst/>
          </a:prstGeom>
          <a:noFill/>
          <a:ln>
            <a:noFill/>
          </a:ln>
        </p:spPr>
      </p:pic>
      <p:pic>
        <p:nvPicPr>
          <p:cNvPr id="1095" name="Google Shape;1095;p79" title="pro-lcjbk5cE.jpeg"/>
          <p:cNvPicPr preferRelativeResize="0"/>
          <p:nvPr/>
        </p:nvPicPr>
        <p:blipFill rotWithShape="1">
          <a:blip r:embed="rId4">
            <a:alphaModFix/>
          </a:blip>
          <a:srcRect b="10622" l="0" r="0" t="13013"/>
          <a:stretch/>
        </p:blipFill>
        <p:spPr>
          <a:xfrm rot="-5400000">
            <a:off x="4885488" y="1200663"/>
            <a:ext cx="2604075" cy="392795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 name="Shape 1099"/>
        <p:cNvGrpSpPr/>
        <p:nvPr/>
      </p:nvGrpSpPr>
      <p:grpSpPr>
        <a:xfrm>
          <a:off x="0" y="0"/>
          <a:ext cx="0" cy="0"/>
          <a:chOff x="0" y="0"/>
          <a:chExt cx="0" cy="0"/>
        </a:xfrm>
      </p:grpSpPr>
      <p:sp>
        <p:nvSpPr>
          <p:cNvPr id="1100" name="Google Shape;1100;p80"/>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Teacher Reflection</a:t>
            </a:r>
            <a:endParaRPr sz="3000"/>
          </a:p>
        </p:txBody>
      </p:sp>
      <p:sp>
        <p:nvSpPr>
          <p:cNvPr id="1101" name="Google Shape;1101;p80"/>
          <p:cNvSpPr txBox="1"/>
          <p:nvPr/>
        </p:nvSpPr>
        <p:spPr>
          <a:xfrm>
            <a:off x="1275000" y="1239525"/>
            <a:ext cx="6594000" cy="30108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0"/>
              </a:spcAft>
              <a:buNone/>
            </a:pPr>
            <a:r>
              <a:rPr lang="en" sz="1800">
                <a:latin typeface="EB Garamond"/>
                <a:ea typeface="EB Garamond"/>
                <a:cs typeface="EB Garamond"/>
                <a:sym typeface="EB Garamond"/>
              </a:rPr>
              <a:t>8th grade students researched South Carolina artists Alvin Glen and William Henry  Johnson. From their research they completed a stamp of honor where they drew a portrait of the artist and provided details of their life. Next they moved on to recreate the works from the artist. It was welcoming to see the students strive for excellence. Some students chose the art they felt easier to recreate, while others welcomed the challenge of blending the colorful hues. In their works they critiqued and questioned each other about their artistic decisions. They proudly showcased their work and asked if we could do something like that again.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5" name="Shape 1105"/>
        <p:cNvGrpSpPr/>
        <p:nvPr/>
      </p:nvGrpSpPr>
      <p:grpSpPr>
        <a:xfrm>
          <a:off x="0" y="0"/>
          <a:ext cx="0" cy="0"/>
          <a:chOff x="0" y="0"/>
          <a:chExt cx="0" cy="0"/>
        </a:xfrm>
      </p:grpSpPr>
      <p:sp>
        <p:nvSpPr>
          <p:cNvPr id="1106" name="Google Shape;1106;p81"/>
          <p:cNvSpPr txBox="1"/>
          <p:nvPr>
            <p:ph type="title"/>
          </p:nvPr>
        </p:nvSpPr>
        <p:spPr>
          <a:xfrm>
            <a:off x="893700" y="539400"/>
            <a:ext cx="735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Student Reflection Interviews</a:t>
            </a:r>
            <a:endParaRPr sz="3000"/>
          </a:p>
        </p:txBody>
      </p:sp>
      <p:sp>
        <p:nvSpPr>
          <p:cNvPr id="1107" name="Google Shape;1107;p81"/>
          <p:cNvSpPr txBox="1"/>
          <p:nvPr/>
        </p:nvSpPr>
        <p:spPr>
          <a:xfrm>
            <a:off x="6089900" y="3795775"/>
            <a:ext cx="2055000" cy="6480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0"/>
              </a:spcAft>
              <a:buNone/>
            </a:pPr>
            <a:r>
              <a:rPr lang="en" u="sng">
                <a:solidFill>
                  <a:schemeClr val="hlink"/>
                </a:solidFill>
                <a:latin typeface="Chivo"/>
                <a:ea typeface="Chivo"/>
                <a:cs typeface="Chivo"/>
                <a:sym typeface="Chivo"/>
                <a:hlinkClick r:id="rId3"/>
              </a:rPr>
              <a:t>https://canva.link/iwlzqa3271jgm7c</a:t>
            </a:r>
            <a:r>
              <a:rPr lang="en">
                <a:latin typeface="Chivo"/>
                <a:ea typeface="Chivo"/>
                <a:cs typeface="Chivo"/>
                <a:sym typeface="Chivo"/>
              </a:rPr>
              <a:t>  </a:t>
            </a:r>
            <a:endParaRPr>
              <a:latin typeface="Chivo"/>
              <a:ea typeface="Chivo"/>
              <a:cs typeface="Chivo"/>
              <a:sym typeface="Chivo"/>
            </a:endParaRPr>
          </a:p>
        </p:txBody>
      </p:sp>
      <p:pic>
        <p:nvPicPr>
          <p:cNvPr id="1108" name="Google Shape;1108;p81" title="Student Responses to Recreating the Arts (1).mp4">
            <a:hlinkClick r:id="rId4"/>
          </p:cNvPr>
          <p:cNvPicPr preferRelativeResize="0"/>
          <p:nvPr/>
        </p:nvPicPr>
        <p:blipFill>
          <a:blip r:embed="rId5">
            <a:alphaModFix/>
          </a:blip>
          <a:stretch>
            <a:fillRect/>
          </a:stretch>
        </p:blipFill>
        <p:spPr>
          <a:xfrm>
            <a:off x="3393747" y="1112101"/>
            <a:ext cx="1921401" cy="3415848"/>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108"/>
                                        </p:tgtEl>
                                        <p:attrNameLst>
                                          <p:attrName>style.visibility</p:attrName>
                                        </p:attrNameLst>
                                      </p:cBhvr>
                                      <p:to>
                                        <p:strVal val="visible"/>
                                      </p:to>
                                    </p:set>
                                    <p:animEffect filter="fade" transition="in">
                                      <p:cBhvr>
                                        <p:cTn dur="1000"/>
                                        <p:tgtEl>
                                          <p:spTgt spid="11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name="Art Historical Analysis Class for High School by Slidesgo">
  <a:themeElements>
    <a:clrScheme name="Simple Light">
      <a:dk1>
        <a:srgbClr val="191919"/>
      </a:dk1>
      <a:lt1>
        <a:srgbClr val="FFFFFF"/>
      </a:lt1>
      <a:dk2>
        <a:srgbClr val="42170D"/>
      </a:dk2>
      <a:lt2>
        <a:srgbClr val="E5D1B7"/>
      </a:lt2>
      <a:accent1>
        <a:srgbClr val="C9B29F"/>
      </a:accent1>
      <a:accent2>
        <a:srgbClr val="AA9272"/>
      </a:accent2>
      <a:accent3>
        <a:srgbClr val="724515"/>
      </a:accent3>
      <a:accent4>
        <a:srgbClr val="42170D"/>
      </a:accent4>
      <a:accent5>
        <a:srgbClr val="E5D1B7"/>
      </a:accent5>
      <a:accent6>
        <a:srgbClr val="C9B29F"/>
      </a:accent6>
      <a:hlink>
        <a:srgbClr val="72451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rt Historical Analysis Class for High School by Slidesgo">
  <a:themeElements>
    <a:clrScheme name="Simple Light">
      <a:dk1>
        <a:srgbClr val="191919"/>
      </a:dk1>
      <a:lt1>
        <a:srgbClr val="FFFFFF"/>
      </a:lt1>
      <a:dk2>
        <a:srgbClr val="42170D"/>
      </a:dk2>
      <a:lt2>
        <a:srgbClr val="E5D1B7"/>
      </a:lt2>
      <a:accent1>
        <a:srgbClr val="C9B29F"/>
      </a:accent1>
      <a:accent2>
        <a:srgbClr val="AA9272"/>
      </a:accent2>
      <a:accent3>
        <a:srgbClr val="724515"/>
      </a:accent3>
      <a:accent4>
        <a:srgbClr val="42170D"/>
      </a:accent4>
      <a:accent5>
        <a:srgbClr val="E5D1B7"/>
      </a:accent5>
      <a:accent6>
        <a:srgbClr val="C9B29F"/>
      </a:accent6>
      <a:hlink>
        <a:srgbClr val="72451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